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59" r:id="rId5"/>
    <p:sldId id="262" r:id="rId6"/>
    <p:sldId id="273" r:id="rId7"/>
    <p:sldId id="263" r:id="rId8"/>
    <p:sldId id="264" r:id="rId9"/>
    <p:sldId id="267" r:id="rId10"/>
    <p:sldId id="265" r:id="rId11"/>
    <p:sldId id="266" r:id="rId12"/>
    <p:sldId id="270" r:id="rId13"/>
    <p:sldId id="271" r:id="rId14"/>
    <p:sldId id="274" r:id="rId15"/>
    <p:sldId id="272" r:id="rId16"/>
    <p:sldId id="275" r:id="rId17"/>
    <p:sldId id="276" r:id="rId18"/>
    <p:sldId id="285" r:id="rId19"/>
    <p:sldId id="286" r:id="rId20"/>
    <p:sldId id="287" r:id="rId21"/>
    <p:sldId id="288" r:id="rId22"/>
    <p:sldId id="289" r:id="rId23"/>
    <p:sldId id="290" r:id="rId24"/>
    <p:sldId id="291" r:id="rId25"/>
    <p:sldId id="292" r:id="rId26"/>
    <p:sldId id="293" r:id="rId27"/>
    <p:sldId id="294" r:id="rId28"/>
    <p:sldId id="295" r:id="rId29"/>
    <p:sldId id="296" r:id="rId30"/>
    <p:sldId id="297" r:id="rId31"/>
    <p:sldId id="298" r:id="rId32"/>
    <p:sldId id="299" r:id="rId33"/>
    <p:sldId id="300" r:id="rId34"/>
    <p:sldId id="301" r:id="rId35"/>
    <p:sldId id="302" r:id="rId36"/>
    <p:sldId id="303" r:id="rId37"/>
    <p:sldId id="304" r:id="rId38"/>
    <p:sldId id="305" r:id="rId39"/>
    <p:sldId id="306" r:id="rId40"/>
    <p:sldId id="307" r:id="rId41"/>
    <p:sldId id="308" r:id="rId42"/>
    <p:sldId id="309" r:id="rId43"/>
    <p:sldId id="311" r:id="rId44"/>
    <p:sldId id="310" r:id="rId45"/>
    <p:sldId id="313" r:id="rId46"/>
    <p:sldId id="314" r:id="rId47"/>
    <p:sldId id="318" r:id="rId48"/>
    <p:sldId id="315" r:id="rId49"/>
    <p:sldId id="319" r:id="rId50"/>
    <p:sldId id="316" r:id="rId51"/>
    <p:sldId id="317" r:id="rId52"/>
    <p:sldId id="320" r:id="rId53"/>
    <p:sldId id="321" r:id="rId54"/>
    <p:sldId id="322" r:id="rId55"/>
    <p:sldId id="323" r:id="rId56"/>
    <p:sldId id="324" r:id="rId57"/>
    <p:sldId id="325" r:id="rId58"/>
    <p:sldId id="329" r:id="rId59"/>
    <p:sldId id="330" r:id="rId60"/>
    <p:sldId id="331" r:id="rId61"/>
    <p:sldId id="332" r:id="rId62"/>
    <p:sldId id="333" r:id="rId63"/>
    <p:sldId id="334" r:id="rId64"/>
    <p:sldId id="335" r:id="rId65"/>
    <p:sldId id="336" r:id="rId66"/>
    <p:sldId id="337" r:id="rId67"/>
    <p:sldId id="338" r:id="rId68"/>
    <p:sldId id="339" r:id="rId69"/>
    <p:sldId id="340" r:id="rId70"/>
    <p:sldId id="341" r:id="rId71"/>
    <p:sldId id="342" r:id="rId72"/>
    <p:sldId id="343" r:id="rId73"/>
    <p:sldId id="344" r:id="rId7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novo" initials="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8" Type="http://schemas.openxmlformats.org/officeDocument/2006/relationships/commentAuthors" Target="commentAuthors.xml"/><Relationship Id="rId77" Type="http://schemas.openxmlformats.org/officeDocument/2006/relationships/tableStyles" Target="tableStyles.xml"/><Relationship Id="rId76" Type="http://schemas.openxmlformats.org/officeDocument/2006/relationships/viewProps" Target="viewProps.xml"/><Relationship Id="rId75" Type="http://schemas.openxmlformats.org/officeDocument/2006/relationships/presProps" Target="presProps.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5-20T10:05:40.231" idx="1">
    <p:pos x="10" y="10"/>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AB7CD191-66E7-4640-A4E8-AB9557495B84}" type="slidenum">
              <a:rPr lang="zh-CN" altLang="en-US" smtClean="0">
                <a:latin typeface="Calibri" panose="020F0502020204030204" charset="0"/>
              </a:rPr>
            </a:fld>
            <a:endParaRPr lang="en-US" altLang="zh-CN">
              <a:latin typeface="Calibri" panose="020F050202020403020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64.xml"/><Relationship Id="rId7" Type="http://schemas.openxmlformats.org/officeDocument/2006/relationships/tags" Target="../tags/tag63.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72.xml"/><Relationship Id="rId8" Type="http://schemas.openxmlformats.org/officeDocument/2006/relationships/tags" Target="../tags/tag71.xml"/><Relationship Id="rId7" Type="http://schemas.openxmlformats.org/officeDocument/2006/relationships/tags" Target="../tags/tag70.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3" Type="http://schemas.openxmlformats.org/officeDocument/2006/relationships/tags" Target="../tags/tag66.xml"/><Relationship Id="rId2" Type="http://schemas.openxmlformats.org/officeDocument/2006/relationships/tags" Target="../tags/tag65.xml"/><Relationship Id="rId10" Type="http://schemas.openxmlformats.org/officeDocument/2006/relationships/tags" Target="../tags/tag73.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tags" Target="../tags/tag80.xml"/><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 Id="rId3" Type="http://schemas.openxmlformats.org/officeDocument/2006/relationships/tags" Target="../tags/tag75.xml"/><Relationship Id="rId2" Type="http://schemas.openxmlformats.org/officeDocument/2006/relationships/tags" Target="../tags/tag74.xml"/><Relationship Id="rId11" Type="http://schemas.openxmlformats.org/officeDocument/2006/relationships/tags" Target="../tags/tag83.xml"/><Relationship Id="rId10" Type="http://schemas.openxmlformats.org/officeDocument/2006/relationships/tags" Target="../tags/tag82.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91.xml"/><Relationship Id="rId8" Type="http://schemas.openxmlformats.org/officeDocument/2006/relationships/tags" Target="../tags/tag90.xml"/><Relationship Id="rId7" Type="http://schemas.openxmlformats.org/officeDocument/2006/relationships/tags" Target="../tags/tag89.xml"/><Relationship Id="rId6" Type="http://schemas.openxmlformats.org/officeDocument/2006/relationships/tags" Target="../tags/tag88.xml"/><Relationship Id="rId5" Type="http://schemas.openxmlformats.org/officeDocument/2006/relationships/tags" Target="../tags/tag87.xml"/><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tags" Target="../tags/tag84.xml"/><Relationship Id="rId11" Type="http://schemas.openxmlformats.org/officeDocument/2006/relationships/tags" Target="../tags/tag93.xml"/><Relationship Id="rId10" Type="http://schemas.openxmlformats.org/officeDocument/2006/relationships/tags" Target="../tags/tag92.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01.xml"/><Relationship Id="rId8" Type="http://schemas.openxmlformats.org/officeDocument/2006/relationships/tags" Target="../tags/tag100.xml"/><Relationship Id="rId7" Type="http://schemas.openxmlformats.org/officeDocument/2006/relationships/tags" Target="../tags/tag99.xml"/><Relationship Id="rId6" Type="http://schemas.openxmlformats.org/officeDocument/2006/relationships/tags" Target="../tags/tag98.xml"/><Relationship Id="rId5" Type="http://schemas.openxmlformats.org/officeDocument/2006/relationships/tags" Target="../tags/tag97.xml"/><Relationship Id="rId4" Type="http://schemas.openxmlformats.org/officeDocument/2006/relationships/tags" Target="../tags/tag96.xml"/><Relationship Id="rId3" Type="http://schemas.openxmlformats.org/officeDocument/2006/relationships/tags" Target="../tags/tag95.xml"/><Relationship Id="rId2" Type="http://schemas.openxmlformats.org/officeDocument/2006/relationships/tags" Target="../tags/tag94.xml"/><Relationship Id="rId11" Type="http://schemas.openxmlformats.org/officeDocument/2006/relationships/tags" Target="../tags/tag103.xml"/><Relationship Id="rId10" Type="http://schemas.openxmlformats.org/officeDocument/2006/relationships/tags" Target="../tags/tag102.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11.xml"/><Relationship Id="rId8" Type="http://schemas.openxmlformats.org/officeDocument/2006/relationships/tags" Target="../tags/tag110.xml"/><Relationship Id="rId7" Type="http://schemas.openxmlformats.org/officeDocument/2006/relationships/tags" Target="../tags/tag109.xml"/><Relationship Id="rId6" Type="http://schemas.openxmlformats.org/officeDocument/2006/relationships/tags" Target="../tags/tag108.xml"/><Relationship Id="rId5" Type="http://schemas.openxmlformats.org/officeDocument/2006/relationships/tags" Target="../tags/tag107.xml"/><Relationship Id="rId4" Type="http://schemas.openxmlformats.org/officeDocument/2006/relationships/tags" Target="../tags/tag106.xml"/><Relationship Id="rId3" Type="http://schemas.openxmlformats.org/officeDocument/2006/relationships/tags" Target="../tags/tag105.xml"/><Relationship Id="rId2" Type="http://schemas.openxmlformats.org/officeDocument/2006/relationships/tags" Target="../tags/tag104.xml"/><Relationship Id="rId13" Type="http://schemas.openxmlformats.org/officeDocument/2006/relationships/tags" Target="../tags/tag115.xml"/><Relationship Id="rId12" Type="http://schemas.openxmlformats.org/officeDocument/2006/relationships/tags" Target="../tags/tag114.xml"/><Relationship Id="rId11" Type="http://schemas.openxmlformats.org/officeDocument/2006/relationships/tags" Target="../tags/tag113.xml"/><Relationship Id="rId10" Type="http://schemas.openxmlformats.org/officeDocument/2006/relationships/tags" Target="../tags/tag112.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123.xml"/><Relationship Id="rId8" Type="http://schemas.openxmlformats.org/officeDocument/2006/relationships/tags" Target="../tags/tag122.xml"/><Relationship Id="rId7" Type="http://schemas.openxmlformats.org/officeDocument/2006/relationships/tags" Target="../tags/tag121.xml"/><Relationship Id="rId6" Type="http://schemas.openxmlformats.org/officeDocument/2006/relationships/tags" Target="../tags/tag120.xml"/><Relationship Id="rId5" Type="http://schemas.openxmlformats.org/officeDocument/2006/relationships/tags" Target="../tags/tag119.xml"/><Relationship Id="rId4" Type="http://schemas.openxmlformats.org/officeDocument/2006/relationships/tags" Target="../tags/tag118.xml"/><Relationship Id="rId3" Type="http://schemas.openxmlformats.org/officeDocument/2006/relationships/tags" Target="../tags/tag117.xml"/><Relationship Id="rId2" Type="http://schemas.openxmlformats.org/officeDocument/2006/relationships/tags" Target="../tags/tag116.xml"/><Relationship Id="rId11" Type="http://schemas.openxmlformats.org/officeDocument/2006/relationships/tags" Target="../tags/tag125.xml"/><Relationship Id="rId10" Type="http://schemas.openxmlformats.org/officeDocument/2006/relationships/tags" Target="../tags/tag124.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17.xml"/><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31.xml"/><Relationship Id="rId8" Type="http://schemas.openxmlformats.org/officeDocument/2006/relationships/tags" Target="../tags/tag30.xml"/><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4.x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custDataLst>
              <p:tags r:id="rId3"/>
            </p:custDataLst>
          </p:nvPr>
        </p:nvSpPr>
        <p:spPr>
          <a:xfrm>
            <a:off x="5728305" y="1683656"/>
            <a:ext cx="6289523" cy="1988457"/>
          </a:xfrm>
        </p:spPr>
        <p:txBody>
          <a:bodyPr anchor="b">
            <a:normAutofit/>
          </a:bodyPr>
          <a:lstStyle>
            <a:lvl1pPr algn="ctr">
              <a:lnSpc>
                <a:spcPct val="150000"/>
              </a:lnSpc>
              <a:defRPr sz="3600">
                <a:solidFill>
                  <a:schemeClr val="accent1"/>
                </a:solidFill>
              </a:defRPr>
            </a:lvl1pPr>
          </a:lstStyle>
          <a:p>
            <a:r>
              <a:rPr lang="zh-CN" altLang="en-US" dirty="0"/>
              <a:t>单击此处编辑母版标题样式</a:t>
            </a:r>
            <a:endParaRPr lang="en-US" dirty="0"/>
          </a:p>
        </p:txBody>
      </p:sp>
      <p:sp>
        <p:nvSpPr>
          <p:cNvPr id="3" name="Subtitle 2"/>
          <p:cNvSpPr>
            <a:spLocks noGrp="1"/>
          </p:cNvSpPr>
          <p:nvPr>
            <p:ph type="subTitle" idx="1"/>
            <p:custDataLst>
              <p:tags r:id="rId4"/>
            </p:custDataLst>
          </p:nvPr>
        </p:nvSpPr>
        <p:spPr>
          <a:xfrm>
            <a:off x="5728305" y="3904342"/>
            <a:ext cx="6289523" cy="1164771"/>
          </a:xfrm>
        </p:spPr>
        <p:txBody>
          <a:bodyPr/>
          <a:lstStyle>
            <a:lvl1pPr marL="0" indent="0" algn="ctr">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custDataLst>
              <p:tags r:id="rId5"/>
            </p:custDataLst>
          </p:nvPr>
        </p:nvSpPr>
        <p:spPr/>
        <p:txBody>
          <a:bodyPr/>
          <a:lstStyle/>
          <a:p>
            <a:fld id="{7A9F0064-1D3A-4468-A1B1-52CF93AA3DB0}" type="datetimeFigureOut">
              <a:rPr lang="zh-CN" altLang="en-US" smtClean="0"/>
            </a:fld>
            <a:endParaRPr lang="zh-CN" altLang="en-US"/>
          </a:p>
        </p:txBody>
      </p:sp>
      <p:sp>
        <p:nvSpPr>
          <p:cNvPr id="5" name="Footer Placeholder 4"/>
          <p:cNvSpPr>
            <a:spLocks noGrp="1"/>
          </p:cNvSpPr>
          <p:nvPr>
            <p:ph type="ftr" sz="quarter" idx="11"/>
            <p:custDataLst>
              <p:tags r:id="rId6"/>
            </p:custDataLst>
          </p:nvPr>
        </p:nvSpPr>
        <p:spPr/>
        <p:txBody>
          <a:bodyPr/>
          <a:lstStyle/>
          <a:p>
            <a:endParaRPr lang="zh-CN" altLang="en-US"/>
          </a:p>
        </p:txBody>
      </p:sp>
      <p:sp>
        <p:nvSpPr>
          <p:cNvPr id="6" name="Slide Number Placeholder 5"/>
          <p:cNvSpPr>
            <a:spLocks noGrp="1"/>
          </p:cNvSpPr>
          <p:nvPr>
            <p:ph type="sldNum" sz="quarter" idx="12"/>
            <p:custDataLst>
              <p:tags r:id="rId7"/>
            </p:custDataLst>
          </p:nvPr>
        </p:nvSpPr>
        <p:spPr/>
        <p:txBody>
          <a:bodyPr/>
          <a:lstStyle/>
          <a:p>
            <a:fld id="{EF429EE8-1FE3-4EDB-A8CA-BA68A812CEF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1EC61D3F-34E9-4F9D-84A2-72367D9F9A68}"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254DC01-BD11-43BE-8FE9-19C0CFD26E47}" type="slidenum">
              <a:rPr lang="zh-CN" altLang="en-US" smtClean="0"/>
            </a:fld>
            <a:endParaRPr lang="zh-CN" altLang="en-US"/>
          </a:p>
        </p:txBody>
      </p:sp>
      <p:sp>
        <p:nvSpPr>
          <p:cNvPr id="6" name="内容占位符 5"/>
          <p:cNvSpPr>
            <a:spLocks noGrp="1"/>
          </p:cNvSpPr>
          <p:nvPr>
            <p:ph sz="quarter" idx="13"/>
            <p:custDataLst>
              <p:tags r:id="rId5"/>
            </p:custDataLst>
          </p:nvPr>
        </p:nvSpPr>
        <p:spPr>
          <a:xfrm>
            <a:off x="838200" y="522288"/>
            <a:ext cx="10515600" cy="567531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末尾幻灯片">
    <p:spTree>
      <p:nvGrpSpPr>
        <p:cNvPr id="1" name=""/>
        <p:cNvGrpSpPr/>
        <p:nvPr/>
      </p:nvGrpSpPr>
      <p:grpSpPr>
        <a:xfrm>
          <a:off x="0" y="0"/>
          <a:ext cx="0" cy="0"/>
          <a:chOff x="0" y="0"/>
          <a:chExt cx="0" cy="0"/>
        </a:xfrm>
      </p:grpSpPr>
      <p:sp>
        <p:nvSpPr>
          <p:cNvPr id="2" name="Title 1"/>
          <p:cNvSpPr>
            <a:spLocks noGrp="1"/>
          </p:cNvSpPr>
          <p:nvPr>
            <p:ph type="title" hasCustomPrompt="1"/>
            <p:custDataLst>
              <p:tags r:id="rId2"/>
            </p:custDataLst>
          </p:nvPr>
        </p:nvSpPr>
        <p:spPr>
          <a:xfrm>
            <a:off x="2743200" y="2267650"/>
            <a:ext cx="6705600" cy="1016413"/>
          </a:xfrm>
        </p:spPr>
        <p:txBody>
          <a:bodyPr>
            <a:normAutofit/>
          </a:bodyPr>
          <a:lstStyle>
            <a:lvl1pPr algn="ctr">
              <a:defRPr sz="5400"/>
            </a:lvl1pPr>
          </a:lstStyle>
          <a:p>
            <a:r>
              <a:rPr lang="zh-CN" altLang="en-US" dirty="0"/>
              <a:t>编辑标题</a:t>
            </a:r>
            <a:endParaRPr lang="en-US" dirty="0"/>
          </a:p>
        </p:txBody>
      </p:sp>
      <p:sp>
        <p:nvSpPr>
          <p:cNvPr id="3" name="Date Placeholder 2"/>
          <p:cNvSpPr>
            <a:spLocks noGrp="1"/>
          </p:cNvSpPr>
          <p:nvPr>
            <p:ph type="dt" sz="half" idx="10"/>
            <p:custDataLst>
              <p:tags r:id="rId3"/>
            </p:custDataLst>
          </p:nvPr>
        </p:nvSpPr>
        <p:spPr/>
        <p:txBody>
          <a:bodyPr/>
          <a:lstStyle/>
          <a:p>
            <a:fld id="{7A9F0064-1D3A-4468-A1B1-52CF93AA3DB0}" type="datetimeFigureOut">
              <a:rPr lang="zh-CN" altLang="en-US" smtClean="0"/>
            </a:fld>
            <a:endParaRPr lang="zh-CN" altLang="en-US"/>
          </a:p>
        </p:txBody>
      </p:sp>
      <p:sp>
        <p:nvSpPr>
          <p:cNvPr id="4" name="Footer Placeholder 3"/>
          <p:cNvSpPr>
            <a:spLocks noGrp="1"/>
          </p:cNvSpPr>
          <p:nvPr>
            <p:ph type="ftr" sz="quarter" idx="11"/>
            <p:custDataLst>
              <p:tags r:id="rId4"/>
            </p:custDataLst>
          </p:nvPr>
        </p:nvSpPr>
        <p:spPr/>
        <p:txBody>
          <a:bodyPr/>
          <a:lstStyle/>
          <a:p>
            <a:endParaRPr lang="zh-CN" altLang="en-US"/>
          </a:p>
        </p:txBody>
      </p:sp>
      <p:sp>
        <p:nvSpPr>
          <p:cNvPr id="5" name="Slide Number Placeholder 4"/>
          <p:cNvSpPr>
            <a:spLocks noGrp="1"/>
          </p:cNvSpPr>
          <p:nvPr>
            <p:ph type="sldNum" sz="quarter" idx="12"/>
            <p:custDataLst>
              <p:tags r:id="rId5"/>
            </p:custDataLst>
          </p:nvPr>
        </p:nvSpPr>
        <p:spPr/>
        <p:txBody>
          <a:bodyPr/>
          <a:lstStyle/>
          <a:p>
            <a:fld id="{EF429EE8-1FE3-4EDB-A8CA-BA68A812CEF7}"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8" name="组合 7"/>
          <p:cNvGrpSpPr/>
          <p:nvPr>
            <p:custDataLst>
              <p:tags r:id="rId2"/>
            </p:custDataLst>
          </p:nvPr>
        </p:nvGrpSpPr>
        <p:grpSpPr>
          <a:xfrm>
            <a:off x="10876997" y="440347"/>
            <a:ext cx="953605" cy="865969"/>
            <a:chOff x="4076142" y="4260131"/>
            <a:chExt cx="715204" cy="865969"/>
          </a:xfrm>
        </p:grpSpPr>
        <p:sp>
          <p:nvSpPr>
            <p:cNvPr id="6" name="MH_SubTitle_2"/>
            <p:cNvSpPr/>
            <p:nvPr userDrawn="1">
              <p:custDataLst>
                <p:tags r:id="rId3"/>
              </p:custDataLst>
            </p:nvPr>
          </p:nvSpPr>
          <p:spPr>
            <a:xfrm flipH="1">
              <a:off x="4076142" y="4378960"/>
              <a:ext cx="715204" cy="747140"/>
            </a:xfrm>
            <a:custGeom>
              <a:avLst/>
              <a:gdLst>
                <a:gd name="connsiteX0" fmla="*/ 764116 w 1528232"/>
                <a:gd name="connsiteY0" fmla="*/ 0 h 1595967"/>
                <a:gd name="connsiteX1" fmla="*/ 1528232 w 1528232"/>
                <a:gd name="connsiteY1" fmla="*/ 501657 h 1595967"/>
                <a:gd name="connsiteX2" fmla="*/ 1528232 w 1528232"/>
                <a:gd name="connsiteY2" fmla="*/ 1595967 h 1595967"/>
                <a:gd name="connsiteX3" fmla="*/ 764116 w 1528232"/>
                <a:gd name="connsiteY3" fmla="*/ 1094310 h 1595967"/>
                <a:gd name="connsiteX4" fmla="*/ 0 w 1528232"/>
                <a:gd name="connsiteY4" fmla="*/ 1595967 h 1595967"/>
                <a:gd name="connsiteX5" fmla="*/ 0 w 1528232"/>
                <a:gd name="connsiteY5" fmla="*/ 501657 h 159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232" h="1595967">
                  <a:moveTo>
                    <a:pt x="764116" y="0"/>
                  </a:moveTo>
                  <a:lnTo>
                    <a:pt x="1528232" y="501657"/>
                  </a:lnTo>
                  <a:lnTo>
                    <a:pt x="1528232" y="1595967"/>
                  </a:lnTo>
                  <a:lnTo>
                    <a:pt x="764116" y="1094310"/>
                  </a:lnTo>
                  <a:lnTo>
                    <a:pt x="0" y="1595967"/>
                  </a:lnTo>
                  <a:lnTo>
                    <a:pt x="0" y="50165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tIns="113891" bIns="136670" anchor="ctr">
              <a:normAutofit/>
            </a:bodyPr>
            <a:lstStyle/>
            <a:p>
              <a:pPr algn="ctr"/>
              <a:endParaRPr lang="zh-CN" altLang="en-US" sz="1500" dirty="0">
                <a:solidFill>
                  <a:schemeClr val="bg1"/>
                </a:solidFill>
              </a:endParaRPr>
            </a:p>
          </p:txBody>
        </p:sp>
        <p:sp>
          <p:nvSpPr>
            <p:cNvPr id="7" name="MH_Other_2"/>
            <p:cNvSpPr/>
            <p:nvPr userDrawn="1">
              <p:custDataLst>
                <p:tags r:id="rId4"/>
              </p:custDataLst>
            </p:nvPr>
          </p:nvSpPr>
          <p:spPr>
            <a:xfrm flipH="1">
              <a:off x="4076142" y="4260131"/>
              <a:ext cx="715204" cy="292618"/>
            </a:xfrm>
            <a:custGeom>
              <a:avLst/>
              <a:gdLst>
                <a:gd name="connsiteX0" fmla="*/ 764116 w 1528233"/>
                <a:gd name="connsiteY0" fmla="*/ 0 h 624417"/>
                <a:gd name="connsiteX1" fmla="*/ 1528233 w 1528233"/>
                <a:gd name="connsiteY1" fmla="*/ 501657 h 624417"/>
                <a:gd name="connsiteX2" fmla="*/ 1528233 w 1528233"/>
                <a:gd name="connsiteY2" fmla="*/ 620189 h 624417"/>
                <a:gd name="connsiteX3" fmla="*/ 764118 w 1528233"/>
                <a:gd name="connsiteY3" fmla="*/ 118533 h 624417"/>
                <a:gd name="connsiteX4" fmla="*/ 2 w 1528233"/>
                <a:gd name="connsiteY4" fmla="*/ 620190 h 624417"/>
                <a:gd name="connsiteX5" fmla="*/ 2 w 1528233"/>
                <a:gd name="connsiteY5" fmla="*/ 624417 h 624417"/>
                <a:gd name="connsiteX6" fmla="*/ 0 w 1528233"/>
                <a:gd name="connsiteY6" fmla="*/ 624417 h 624417"/>
                <a:gd name="connsiteX7" fmla="*/ 0 w 1528233"/>
                <a:gd name="connsiteY7" fmla="*/ 501657 h 62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8233" h="624417">
                  <a:moveTo>
                    <a:pt x="764116" y="0"/>
                  </a:moveTo>
                  <a:lnTo>
                    <a:pt x="1528233" y="501657"/>
                  </a:lnTo>
                  <a:lnTo>
                    <a:pt x="1528233" y="620189"/>
                  </a:lnTo>
                  <a:lnTo>
                    <a:pt x="764118" y="118533"/>
                  </a:lnTo>
                  <a:lnTo>
                    <a:pt x="2" y="620190"/>
                  </a:lnTo>
                  <a:lnTo>
                    <a:pt x="2" y="624417"/>
                  </a:lnTo>
                  <a:lnTo>
                    <a:pt x="0" y="624417"/>
                  </a:lnTo>
                  <a:lnTo>
                    <a:pt x="0" y="50165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790">
                <a:solidFill>
                  <a:schemeClr val="bg1"/>
                </a:solidFill>
              </a:endParaRPr>
            </a:p>
          </p:txBody>
        </p:sp>
      </p:grpSp>
      <p:sp>
        <p:nvSpPr>
          <p:cNvPr id="2" name="标题 1"/>
          <p:cNvSpPr>
            <a:spLocks noGrp="1"/>
          </p:cNvSpPr>
          <p:nvPr>
            <p:ph type="title"/>
            <p:custDataLst>
              <p:tags r:id="rId5"/>
            </p:custDataLst>
          </p:nvPr>
        </p:nvSpPr>
        <p:spPr/>
        <p:txBody>
          <a:bodyPr>
            <a:normAutofit/>
          </a:bodyPr>
          <a:lstStyle>
            <a:lvl1pPr>
              <a:defRPr sz="3600" baseline="0">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p:custDataLst>
              <p:tags r:id="rId2"/>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9" name="组合 8"/>
          <p:cNvGrpSpPr/>
          <p:nvPr>
            <p:custDataLst>
              <p:tags r:id="rId3"/>
            </p:custDataLst>
          </p:nvPr>
        </p:nvGrpSpPr>
        <p:grpSpPr>
          <a:xfrm>
            <a:off x="10581153" y="1314451"/>
            <a:ext cx="653119" cy="593097"/>
            <a:chOff x="4076142" y="4260131"/>
            <a:chExt cx="715204" cy="865969"/>
          </a:xfrm>
        </p:grpSpPr>
        <p:sp>
          <p:nvSpPr>
            <p:cNvPr id="10" name="MH_SubTitle_2"/>
            <p:cNvSpPr/>
            <p:nvPr userDrawn="1">
              <p:custDataLst>
                <p:tags r:id="rId4"/>
              </p:custDataLst>
            </p:nvPr>
          </p:nvSpPr>
          <p:spPr>
            <a:xfrm flipH="1">
              <a:off x="4076142" y="4378960"/>
              <a:ext cx="715204" cy="747140"/>
            </a:xfrm>
            <a:custGeom>
              <a:avLst/>
              <a:gdLst>
                <a:gd name="connsiteX0" fmla="*/ 764116 w 1528232"/>
                <a:gd name="connsiteY0" fmla="*/ 0 h 1595967"/>
                <a:gd name="connsiteX1" fmla="*/ 1528232 w 1528232"/>
                <a:gd name="connsiteY1" fmla="*/ 501657 h 1595967"/>
                <a:gd name="connsiteX2" fmla="*/ 1528232 w 1528232"/>
                <a:gd name="connsiteY2" fmla="*/ 1595967 h 1595967"/>
                <a:gd name="connsiteX3" fmla="*/ 764116 w 1528232"/>
                <a:gd name="connsiteY3" fmla="*/ 1094310 h 1595967"/>
                <a:gd name="connsiteX4" fmla="*/ 0 w 1528232"/>
                <a:gd name="connsiteY4" fmla="*/ 1595967 h 1595967"/>
                <a:gd name="connsiteX5" fmla="*/ 0 w 1528232"/>
                <a:gd name="connsiteY5" fmla="*/ 501657 h 159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232" h="1595967">
                  <a:moveTo>
                    <a:pt x="764116" y="0"/>
                  </a:moveTo>
                  <a:lnTo>
                    <a:pt x="1528232" y="501657"/>
                  </a:lnTo>
                  <a:lnTo>
                    <a:pt x="1528232" y="1595967"/>
                  </a:lnTo>
                  <a:lnTo>
                    <a:pt x="764116" y="1094310"/>
                  </a:lnTo>
                  <a:lnTo>
                    <a:pt x="0" y="1595967"/>
                  </a:lnTo>
                  <a:lnTo>
                    <a:pt x="0" y="50165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tIns="113891" bIns="136670" anchor="ctr">
              <a:normAutofit/>
            </a:bodyPr>
            <a:lstStyle/>
            <a:p>
              <a:pPr algn="ctr"/>
              <a:endParaRPr lang="zh-CN" altLang="en-US" sz="1500" dirty="0">
                <a:solidFill>
                  <a:schemeClr val="bg1"/>
                </a:solidFill>
              </a:endParaRPr>
            </a:p>
          </p:txBody>
        </p:sp>
        <p:sp>
          <p:nvSpPr>
            <p:cNvPr id="11" name="MH_Other_2"/>
            <p:cNvSpPr/>
            <p:nvPr userDrawn="1">
              <p:custDataLst>
                <p:tags r:id="rId5"/>
              </p:custDataLst>
            </p:nvPr>
          </p:nvSpPr>
          <p:spPr>
            <a:xfrm flipH="1">
              <a:off x="4076142" y="4260131"/>
              <a:ext cx="715204" cy="292618"/>
            </a:xfrm>
            <a:custGeom>
              <a:avLst/>
              <a:gdLst>
                <a:gd name="connsiteX0" fmla="*/ 764116 w 1528233"/>
                <a:gd name="connsiteY0" fmla="*/ 0 h 624417"/>
                <a:gd name="connsiteX1" fmla="*/ 1528233 w 1528233"/>
                <a:gd name="connsiteY1" fmla="*/ 501657 h 624417"/>
                <a:gd name="connsiteX2" fmla="*/ 1528233 w 1528233"/>
                <a:gd name="connsiteY2" fmla="*/ 620189 h 624417"/>
                <a:gd name="connsiteX3" fmla="*/ 764118 w 1528233"/>
                <a:gd name="connsiteY3" fmla="*/ 118533 h 624417"/>
                <a:gd name="connsiteX4" fmla="*/ 2 w 1528233"/>
                <a:gd name="connsiteY4" fmla="*/ 620190 h 624417"/>
                <a:gd name="connsiteX5" fmla="*/ 2 w 1528233"/>
                <a:gd name="connsiteY5" fmla="*/ 624417 h 624417"/>
                <a:gd name="connsiteX6" fmla="*/ 0 w 1528233"/>
                <a:gd name="connsiteY6" fmla="*/ 624417 h 624417"/>
                <a:gd name="connsiteX7" fmla="*/ 0 w 1528233"/>
                <a:gd name="connsiteY7" fmla="*/ 501657 h 62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8233" h="624417">
                  <a:moveTo>
                    <a:pt x="764116" y="0"/>
                  </a:moveTo>
                  <a:lnTo>
                    <a:pt x="1528233" y="501657"/>
                  </a:lnTo>
                  <a:lnTo>
                    <a:pt x="1528233" y="620189"/>
                  </a:lnTo>
                  <a:lnTo>
                    <a:pt x="764118" y="118533"/>
                  </a:lnTo>
                  <a:lnTo>
                    <a:pt x="2" y="620190"/>
                  </a:lnTo>
                  <a:lnTo>
                    <a:pt x="2" y="624417"/>
                  </a:lnTo>
                  <a:lnTo>
                    <a:pt x="0" y="624417"/>
                  </a:lnTo>
                  <a:lnTo>
                    <a:pt x="0" y="50165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90000"/>
            </a:bodyPr>
            <a:lstStyle/>
            <a:p>
              <a:pPr algn="ctr"/>
              <a:endParaRPr lang="zh-CN" altLang="en-US" sz="790">
                <a:solidFill>
                  <a:schemeClr val="bg1"/>
                </a:solidFill>
              </a:endParaRPr>
            </a:p>
          </p:txBody>
        </p:sp>
      </p:grpSp>
      <p:sp>
        <p:nvSpPr>
          <p:cNvPr id="2" name="标题 1"/>
          <p:cNvSpPr>
            <a:spLocks noGrp="1"/>
          </p:cNvSpPr>
          <p:nvPr>
            <p:ph type="title" hasCustomPrompt="1"/>
            <p:custDataLst>
              <p:tags r:id="rId6"/>
            </p:custDataLst>
          </p:nvPr>
        </p:nvSpPr>
        <p:spPr>
          <a:xfrm>
            <a:off x="1281600" y="1249200"/>
            <a:ext cx="9626400" cy="723600"/>
          </a:xfrm>
        </p:spPr>
        <p:txBody>
          <a:bodyPr anchor="ctr"/>
          <a:lstStyle>
            <a:lvl1pPr>
              <a:defRPr sz="24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7"/>
            </p:custDataLst>
          </p:nvPr>
        </p:nvSpPr>
        <p:spPr>
          <a:xfrm>
            <a:off x="1281113" y="2163600"/>
            <a:ext cx="9626600" cy="3445200"/>
          </a:xfrm>
        </p:spPr>
        <p:txBody>
          <a:bodyPr>
            <a:normAutofit/>
          </a:bodyPr>
          <a:lstStyle>
            <a:lvl1pPr>
              <a:defRPr sz="2400" baseline="0">
                <a:solidFill>
                  <a:schemeClr val="tx1"/>
                </a:solidFill>
                <a:latin typeface="Arial" panose="020B0604020202020204" pitchFamily="34" charset="0"/>
                <a:ea typeface="微软雅黑" panose="020B0503020204020204" charset="-122"/>
              </a:defRPr>
            </a:lvl1pPr>
            <a:lvl2pPr>
              <a:defRPr sz="2000" baseline="0">
                <a:solidFill>
                  <a:schemeClr val="tx1"/>
                </a:solidFill>
                <a:latin typeface="Arial" panose="020B0604020202020204" pitchFamily="34" charset="0"/>
                <a:ea typeface="微软雅黑" panose="020B0503020204020204" charset="-122"/>
              </a:defRPr>
            </a:lvl2pPr>
            <a:lvl3pPr>
              <a:defRPr sz="1800" baseline="0">
                <a:solidFill>
                  <a:schemeClr val="tx1"/>
                </a:solidFill>
                <a:latin typeface="Arial" panose="020B0604020202020204" pitchFamily="34" charset="0"/>
                <a:ea typeface="微软雅黑" panose="020B0503020204020204" charset="-122"/>
              </a:defRPr>
            </a:lvl3pPr>
            <a:lvl4pPr>
              <a:defRPr sz="1600" baseline="0">
                <a:solidFill>
                  <a:schemeClr val="tx1"/>
                </a:solidFill>
                <a:latin typeface="Arial" panose="020B0604020202020204" pitchFamily="34" charset="0"/>
                <a:ea typeface="微软雅黑" panose="020B0503020204020204" charset="-122"/>
              </a:defRPr>
            </a:lvl4pPr>
            <a:lvl5pPr>
              <a:defRPr sz="1600"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p:custDataLst>
              <p:tags r:id="rId2"/>
            </p:custDataLst>
          </p:nvPr>
        </p:nvSpPr>
        <p:spPr>
          <a:xfrm>
            <a:off x="3" y="7"/>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dirty="0">
              <a:sym typeface="+mn-ea"/>
            </a:endParaRPr>
          </a:p>
        </p:txBody>
      </p:sp>
      <p:grpSp>
        <p:nvGrpSpPr>
          <p:cNvPr id="10" name="组合 9"/>
          <p:cNvGrpSpPr/>
          <p:nvPr>
            <p:custDataLst>
              <p:tags r:id="rId3"/>
            </p:custDataLst>
          </p:nvPr>
        </p:nvGrpSpPr>
        <p:grpSpPr>
          <a:xfrm>
            <a:off x="10876997" y="440347"/>
            <a:ext cx="953605" cy="865969"/>
            <a:chOff x="4076142" y="4260131"/>
            <a:chExt cx="715204" cy="865969"/>
          </a:xfrm>
        </p:grpSpPr>
        <p:sp>
          <p:nvSpPr>
            <p:cNvPr id="11" name="MH_SubTitle_2"/>
            <p:cNvSpPr/>
            <p:nvPr userDrawn="1">
              <p:custDataLst>
                <p:tags r:id="rId4"/>
              </p:custDataLst>
            </p:nvPr>
          </p:nvSpPr>
          <p:spPr>
            <a:xfrm flipH="1">
              <a:off x="4076142" y="4378960"/>
              <a:ext cx="715204" cy="747140"/>
            </a:xfrm>
            <a:custGeom>
              <a:avLst/>
              <a:gdLst>
                <a:gd name="connsiteX0" fmla="*/ 764116 w 1528232"/>
                <a:gd name="connsiteY0" fmla="*/ 0 h 1595967"/>
                <a:gd name="connsiteX1" fmla="*/ 1528232 w 1528232"/>
                <a:gd name="connsiteY1" fmla="*/ 501657 h 1595967"/>
                <a:gd name="connsiteX2" fmla="*/ 1528232 w 1528232"/>
                <a:gd name="connsiteY2" fmla="*/ 1595967 h 1595967"/>
                <a:gd name="connsiteX3" fmla="*/ 764116 w 1528232"/>
                <a:gd name="connsiteY3" fmla="*/ 1094310 h 1595967"/>
                <a:gd name="connsiteX4" fmla="*/ 0 w 1528232"/>
                <a:gd name="connsiteY4" fmla="*/ 1595967 h 1595967"/>
                <a:gd name="connsiteX5" fmla="*/ 0 w 1528232"/>
                <a:gd name="connsiteY5" fmla="*/ 501657 h 159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232" h="1595967">
                  <a:moveTo>
                    <a:pt x="764116" y="0"/>
                  </a:moveTo>
                  <a:lnTo>
                    <a:pt x="1528232" y="501657"/>
                  </a:lnTo>
                  <a:lnTo>
                    <a:pt x="1528232" y="1595967"/>
                  </a:lnTo>
                  <a:lnTo>
                    <a:pt x="764116" y="1094310"/>
                  </a:lnTo>
                  <a:lnTo>
                    <a:pt x="0" y="1595967"/>
                  </a:lnTo>
                  <a:lnTo>
                    <a:pt x="0" y="50165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tIns="113891" bIns="136670" anchor="ctr">
              <a:normAutofit/>
            </a:bodyPr>
            <a:lstStyle/>
            <a:p>
              <a:pPr algn="ctr"/>
              <a:endParaRPr lang="zh-CN" altLang="en-US" sz="1500" dirty="0">
                <a:solidFill>
                  <a:schemeClr val="bg1"/>
                </a:solidFill>
              </a:endParaRPr>
            </a:p>
          </p:txBody>
        </p:sp>
        <p:sp>
          <p:nvSpPr>
            <p:cNvPr id="12" name="MH_Other_2"/>
            <p:cNvSpPr/>
            <p:nvPr userDrawn="1">
              <p:custDataLst>
                <p:tags r:id="rId5"/>
              </p:custDataLst>
            </p:nvPr>
          </p:nvSpPr>
          <p:spPr>
            <a:xfrm flipH="1">
              <a:off x="4076142" y="4260131"/>
              <a:ext cx="715204" cy="292618"/>
            </a:xfrm>
            <a:custGeom>
              <a:avLst/>
              <a:gdLst>
                <a:gd name="connsiteX0" fmla="*/ 764116 w 1528233"/>
                <a:gd name="connsiteY0" fmla="*/ 0 h 624417"/>
                <a:gd name="connsiteX1" fmla="*/ 1528233 w 1528233"/>
                <a:gd name="connsiteY1" fmla="*/ 501657 h 624417"/>
                <a:gd name="connsiteX2" fmla="*/ 1528233 w 1528233"/>
                <a:gd name="connsiteY2" fmla="*/ 620189 h 624417"/>
                <a:gd name="connsiteX3" fmla="*/ 764118 w 1528233"/>
                <a:gd name="connsiteY3" fmla="*/ 118533 h 624417"/>
                <a:gd name="connsiteX4" fmla="*/ 2 w 1528233"/>
                <a:gd name="connsiteY4" fmla="*/ 620190 h 624417"/>
                <a:gd name="connsiteX5" fmla="*/ 2 w 1528233"/>
                <a:gd name="connsiteY5" fmla="*/ 624417 h 624417"/>
                <a:gd name="connsiteX6" fmla="*/ 0 w 1528233"/>
                <a:gd name="connsiteY6" fmla="*/ 624417 h 624417"/>
                <a:gd name="connsiteX7" fmla="*/ 0 w 1528233"/>
                <a:gd name="connsiteY7" fmla="*/ 501657 h 62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8233" h="624417">
                  <a:moveTo>
                    <a:pt x="764116" y="0"/>
                  </a:moveTo>
                  <a:lnTo>
                    <a:pt x="1528233" y="501657"/>
                  </a:lnTo>
                  <a:lnTo>
                    <a:pt x="1528233" y="620189"/>
                  </a:lnTo>
                  <a:lnTo>
                    <a:pt x="764118" y="118533"/>
                  </a:lnTo>
                  <a:lnTo>
                    <a:pt x="2" y="620190"/>
                  </a:lnTo>
                  <a:lnTo>
                    <a:pt x="2" y="624417"/>
                  </a:lnTo>
                  <a:lnTo>
                    <a:pt x="0" y="624417"/>
                  </a:lnTo>
                  <a:lnTo>
                    <a:pt x="0" y="50165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790">
                <a:solidFill>
                  <a:schemeClr val="bg1"/>
                </a:solidFill>
              </a:endParaRPr>
            </a:p>
          </p:txBody>
        </p:sp>
      </p:grpSp>
      <p:sp>
        <p:nvSpPr>
          <p:cNvPr id="2" name="标题 1"/>
          <p:cNvSpPr>
            <a:spLocks noGrp="1"/>
          </p:cNvSpPr>
          <p:nvPr>
            <p:ph type="title" hasCustomPrompt="1"/>
            <p:custDataLst>
              <p:tags r:id="rId6"/>
            </p:custDataLst>
          </p:nvPr>
        </p:nvSpPr>
        <p:spPr>
          <a:xfrm>
            <a:off x="583200" y="770400"/>
            <a:ext cx="3960000" cy="882000"/>
          </a:xfrm>
        </p:spPr>
        <p:txBody>
          <a:bodyPr anchor="ctr"/>
          <a:lstStyle>
            <a:lvl1pPr>
              <a:defRPr sz="27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586800" y="1764000"/>
            <a:ext cx="3956400" cy="4093200"/>
          </a:xfrm>
        </p:spPr>
        <p:txBody>
          <a:bodyPr>
            <a:normAutofit/>
          </a:bodyPr>
          <a:lstStyle>
            <a:lvl1pPr>
              <a:defRPr sz="2400" baseline="0">
                <a:solidFill>
                  <a:schemeClr val="tx1"/>
                </a:solidFill>
                <a:latin typeface="Arial" panose="020B0604020202020204" pitchFamily="34" charset="0"/>
                <a:ea typeface="微软雅黑" panose="020B0503020204020204" charset="-122"/>
              </a:defRPr>
            </a:lvl1pPr>
            <a:lvl2pPr>
              <a:defRPr sz="2000" baseline="0">
                <a:solidFill>
                  <a:schemeClr val="tx1"/>
                </a:solidFill>
                <a:latin typeface="Arial" panose="020B0604020202020204" pitchFamily="34" charset="0"/>
                <a:ea typeface="微软雅黑" panose="020B0503020204020204" charset="-122"/>
              </a:defRPr>
            </a:lvl2pPr>
            <a:lvl3pPr>
              <a:defRPr sz="1800" baseline="0">
                <a:solidFill>
                  <a:schemeClr val="tx1"/>
                </a:solidFill>
                <a:latin typeface="Arial" panose="020B0604020202020204" pitchFamily="34" charset="0"/>
                <a:ea typeface="微软雅黑" panose="020B0503020204020204" charset="-122"/>
              </a:defRPr>
            </a:lvl3pPr>
            <a:lvl4pPr>
              <a:defRPr sz="1600" baseline="0">
                <a:solidFill>
                  <a:schemeClr val="tx1"/>
                </a:solidFill>
                <a:latin typeface="Arial" panose="020B0604020202020204" pitchFamily="34" charset="0"/>
                <a:ea typeface="微软雅黑" panose="020B0503020204020204" charset="-122"/>
              </a:defRPr>
            </a:lvl4pPr>
            <a:lvl5pPr>
              <a:defRPr sz="1600"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1"/>
            </p:custDataLst>
          </p:nvPr>
        </p:nvSpPr>
        <p:spPr>
          <a:xfrm>
            <a:off x="5101200" y="769945"/>
            <a:ext cx="6480000" cy="5087937"/>
          </a:xfrm>
        </p:spPr>
        <p:txBody>
          <a:bodyPr>
            <a:normAutofit/>
          </a:bodyPr>
          <a:lstStyle>
            <a:lvl1pPr>
              <a:defRPr sz="2400" baseline="0">
                <a:solidFill>
                  <a:schemeClr val="tx1"/>
                </a:solidFill>
                <a:latin typeface="Arial" panose="020B0604020202020204" pitchFamily="34" charset="0"/>
                <a:ea typeface="微软雅黑" panose="020B0503020204020204" charset="-122"/>
              </a:defRPr>
            </a:lvl1pPr>
            <a:lvl2pPr>
              <a:defRPr sz="2000" baseline="0">
                <a:solidFill>
                  <a:schemeClr val="tx1"/>
                </a:solidFill>
                <a:latin typeface="Arial" panose="020B0604020202020204" pitchFamily="34" charset="0"/>
                <a:ea typeface="微软雅黑" panose="020B0503020204020204" charset="-122"/>
              </a:defRPr>
            </a:lvl2pPr>
            <a:lvl3pPr>
              <a:defRPr sz="1800" baseline="0">
                <a:solidFill>
                  <a:schemeClr val="tx1"/>
                </a:solidFill>
                <a:latin typeface="Arial" panose="020B0604020202020204" pitchFamily="34" charset="0"/>
                <a:ea typeface="微软雅黑" panose="020B0503020204020204" charset="-122"/>
              </a:defRPr>
            </a:lvl3pPr>
            <a:lvl4pPr>
              <a:defRPr sz="1600" baseline="0">
                <a:solidFill>
                  <a:schemeClr val="tx1"/>
                </a:solidFill>
                <a:latin typeface="Arial" panose="020B0604020202020204" pitchFamily="34" charset="0"/>
                <a:ea typeface="微软雅黑" panose="020B0503020204020204" charset="-122"/>
              </a:defRPr>
            </a:lvl4pPr>
            <a:lvl5pPr>
              <a:defRPr sz="1600"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a:sym typeface="+mn-ea"/>
            </a:endParaRPr>
          </a:p>
        </p:txBody>
      </p:sp>
      <p:grpSp>
        <p:nvGrpSpPr>
          <p:cNvPr id="11" name="组合 10"/>
          <p:cNvGrpSpPr/>
          <p:nvPr>
            <p:custDataLst>
              <p:tags r:id="rId3"/>
            </p:custDataLst>
          </p:nvPr>
        </p:nvGrpSpPr>
        <p:grpSpPr>
          <a:xfrm>
            <a:off x="3" y="1523299"/>
            <a:ext cx="12191997" cy="37499"/>
            <a:chOff x="1" y="3330563"/>
            <a:chExt cx="9143998" cy="37499"/>
          </a:xfrm>
        </p:grpSpPr>
        <p:cxnSp>
          <p:nvCxnSpPr>
            <p:cNvPr id="12" name="直接连接符 3"/>
            <p:cNvCxnSpPr>
              <a:cxnSpLocks noChangeShapeType="1"/>
            </p:cNvCxnSpPr>
            <p:nvPr userDrawn="1">
              <p:custDataLst>
                <p:tags r:id="rId4"/>
              </p:custDataLst>
            </p:nvPr>
          </p:nvCxnSpPr>
          <p:spPr bwMode="auto">
            <a:xfrm>
              <a:off x="1" y="3330563"/>
              <a:ext cx="6115049" cy="0"/>
            </a:xfrm>
            <a:prstGeom prst="line">
              <a:avLst/>
            </a:prstGeom>
            <a:noFill/>
            <a:ln w="19050" algn="ctr">
              <a:solidFill>
                <a:schemeClr val="accent1"/>
              </a:solidFill>
              <a:miter lim="800000"/>
            </a:ln>
            <a:extLst>
              <a:ext uri="{909E8E84-426E-40DD-AFC4-6F175D3DCCD1}">
                <a14:hiddenFill xmlns:a14="http://schemas.microsoft.com/office/drawing/2010/main">
                  <a:noFill/>
                </a14:hiddenFill>
              </a:ext>
            </a:extLst>
          </p:spPr>
        </p:cxnSp>
        <p:cxnSp>
          <p:nvCxnSpPr>
            <p:cNvPr id="13" name="直接连接符 4"/>
            <p:cNvCxnSpPr>
              <a:cxnSpLocks noChangeShapeType="1"/>
            </p:cNvCxnSpPr>
            <p:nvPr userDrawn="1">
              <p:custDataLst>
                <p:tags r:id="rId5"/>
              </p:custDataLst>
            </p:nvPr>
          </p:nvCxnSpPr>
          <p:spPr bwMode="auto">
            <a:xfrm>
              <a:off x="3805238" y="3368062"/>
              <a:ext cx="5338761" cy="0"/>
            </a:xfrm>
            <a:prstGeom prst="line">
              <a:avLst/>
            </a:prstGeom>
            <a:noFill/>
            <a:ln w="19050" algn="ctr">
              <a:solidFill>
                <a:schemeClr val="accent1"/>
              </a:solidFill>
              <a:miter lim="800000"/>
            </a:ln>
            <a:extLst>
              <a:ext uri="{909E8E84-426E-40DD-AFC4-6F175D3DCCD1}">
                <a14:hiddenFill xmlns:a14="http://schemas.microsoft.com/office/drawing/2010/main">
                  <a:noFill/>
                </a14:hiddenFill>
              </a:ext>
            </a:extLst>
          </p:spPr>
        </p:cxnSp>
      </p:grpSp>
      <p:sp>
        <p:nvSpPr>
          <p:cNvPr id="2" name="标题 1"/>
          <p:cNvSpPr>
            <a:spLocks noGrp="1"/>
          </p:cNvSpPr>
          <p:nvPr>
            <p:ph type="title"/>
            <p:custDataLst>
              <p:tags r:id="rId6"/>
            </p:custDataLst>
          </p:nvPr>
        </p:nvSpPr>
        <p:spPr>
          <a:xfrm>
            <a:off x="612000" y="781200"/>
            <a:ext cx="10976400" cy="626400"/>
          </a:xfrm>
        </p:spPr>
        <p:txBody>
          <a:bodyPr anchor="ctr">
            <a:normAutofit/>
          </a:bodyPr>
          <a:lstStyle>
            <a:lvl1pPr algn="ctr">
              <a:defRPr sz="24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7" name="文本占位符 6"/>
          <p:cNvSpPr>
            <a:spLocks noGrp="1"/>
          </p:cNvSpPr>
          <p:nvPr>
            <p:ph type="body" sz="quarter" idx="13"/>
            <p:custDataLst>
              <p:tags r:id="rId7"/>
            </p:custDataLst>
          </p:nvPr>
        </p:nvSpPr>
        <p:spPr>
          <a:xfrm>
            <a:off x="612000" y="1659600"/>
            <a:ext cx="10975975" cy="828000"/>
          </a:xfrm>
        </p:spPr>
        <p:txBody>
          <a:bodyPr>
            <a:normAutofit/>
          </a:bodyPr>
          <a:lstStyle>
            <a:lvl1pPr algn="ctr">
              <a:defRPr sz="2400"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8"/>
            </p:custDataLst>
          </p:nvPr>
        </p:nvSpPr>
        <p:spPr>
          <a:xfrm>
            <a:off x="612775" y="2808000"/>
            <a:ext cx="10965600" cy="3430800"/>
          </a:xfrm>
        </p:spPr>
        <p:txBody>
          <a:bodyPr/>
          <a:lstStyle>
            <a:lvl1pPr>
              <a:defRPr sz="2400" baseline="0">
                <a:solidFill>
                  <a:schemeClr val="tx1"/>
                </a:solidFill>
                <a:latin typeface="Arial" panose="020B0604020202020204" pitchFamily="34" charset="0"/>
                <a:ea typeface="微软雅黑" panose="020B0503020204020204" charset="-122"/>
              </a:defRPr>
            </a:lvl1pPr>
            <a:lvl2pPr>
              <a:defRPr sz="2000" baseline="0">
                <a:solidFill>
                  <a:schemeClr val="tx1"/>
                </a:solidFill>
                <a:latin typeface="Arial" panose="020B0604020202020204" pitchFamily="34" charset="0"/>
                <a:ea typeface="微软雅黑" panose="020B0503020204020204" charset="-122"/>
              </a:defRPr>
            </a:lvl2pPr>
            <a:lvl3pPr>
              <a:defRPr sz="1800" baseline="0">
                <a:solidFill>
                  <a:schemeClr val="tx1"/>
                </a:solidFill>
                <a:latin typeface="Arial" panose="020B0604020202020204" pitchFamily="34" charset="0"/>
                <a:ea typeface="微软雅黑" panose="020B0503020204020204" charset="-122"/>
              </a:defRPr>
            </a:lvl3pPr>
            <a:lvl4pPr>
              <a:defRPr sz="1600" baseline="0">
                <a:solidFill>
                  <a:schemeClr val="tx1"/>
                </a:solidFill>
                <a:latin typeface="Arial" panose="020B0604020202020204" pitchFamily="34" charset="0"/>
                <a:ea typeface="微软雅黑" panose="020B0503020204020204" charset="-122"/>
              </a:defRPr>
            </a:lvl4pPr>
            <a:lvl5pPr>
              <a:defRPr sz="1600"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p>
            <a:endParaRPr lang="zh-CN" altLang="en-US" dirty="0"/>
          </a:p>
        </p:txBody>
      </p:sp>
      <p:sp>
        <p:nvSpPr>
          <p:cNvPr id="5" name="灯片编号占位符 4"/>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p:custDataLst>
              <p:tags r:id="rId2"/>
            </p:custDataLst>
          </p:nvPr>
        </p:nvSpPr>
        <p:spPr>
          <a:xfrm>
            <a:off x="0" y="5029208"/>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a:sym typeface="+mn-ea"/>
            </a:endParaRPr>
          </a:p>
        </p:txBody>
      </p:sp>
      <p:grpSp>
        <p:nvGrpSpPr>
          <p:cNvPr id="6" name="组合 5"/>
          <p:cNvGrpSpPr/>
          <p:nvPr>
            <p:custDataLst>
              <p:tags r:id="rId3"/>
            </p:custDataLst>
          </p:nvPr>
        </p:nvGrpSpPr>
        <p:grpSpPr>
          <a:xfrm>
            <a:off x="3" y="1371608"/>
            <a:ext cx="12191997" cy="37499"/>
            <a:chOff x="1" y="3330563"/>
            <a:chExt cx="9143998" cy="37499"/>
          </a:xfrm>
        </p:grpSpPr>
        <p:cxnSp>
          <p:nvCxnSpPr>
            <p:cNvPr id="10" name="直接连接符 3"/>
            <p:cNvCxnSpPr>
              <a:cxnSpLocks noChangeShapeType="1"/>
            </p:cNvCxnSpPr>
            <p:nvPr userDrawn="1">
              <p:custDataLst>
                <p:tags r:id="rId4"/>
              </p:custDataLst>
            </p:nvPr>
          </p:nvCxnSpPr>
          <p:spPr bwMode="auto">
            <a:xfrm>
              <a:off x="1" y="3330563"/>
              <a:ext cx="6115049" cy="0"/>
            </a:xfrm>
            <a:prstGeom prst="line">
              <a:avLst/>
            </a:prstGeom>
            <a:noFill/>
            <a:ln w="19050" algn="ctr">
              <a:solidFill>
                <a:schemeClr val="accent1"/>
              </a:solidFill>
              <a:miter lim="800000"/>
            </a:ln>
            <a:extLst>
              <a:ext uri="{909E8E84-426E-40DD-AFC4-6F175D3DCCD1}">
                <a14:hiddenFill xmlns:a14="http://schemas.microsoft.com/office/drawing/2010/main">
                  <a:noFill/>
                </a14:hiddenFill>
              </a:ext>
            </a:extLst>
          </p:spPr>
        </p:cxnSp>
        <p:cxnSp>
          <p:nvCxnSpPr>
            <p:cNvPr id="11" name="直接连接符 4"/>
            <p:cNvCxnSpPr>
              <a:cxnSpLocks noChangeShapeType="1"/>
            </p:cNvCxnSpPr>
            <p:nvPr userDrawn="1">
              <p:custDataLst>
                <p:tags r:id="rId5"/>
              </p:custDataLst>
            </p:nvPr>
          </p:nvCxnSpPr>
          <p:spPr bwMode="auto">
            <a:xfrm>
              <a:off x="3805238" y="3368062"/>
              <a:ext cx="5338761" cy="0"/>
            </a:xfrm>
            <a:prstGeom prst="line">
              <a:avLst/>
            </a:prstGeom>
            <a:noFill/>
            <a:ln w="19050" algn="ctr">
              <a:solidFill>
                <a:schemeClr val="accent1"/>
              </a:solidFill>
              <a:miter lim="800000"/>
            </a:ln>
            <a:extLst>
              <a:ext uri="{909E8E84-426E-40DD-AFC4-6F175D3DCCD1}">
                <a14:hiddenFill xmlns:a14="http://schemas.microsoft.com/office/drawing/2010/main">
                  <a:noFill/>
                </a14:hiddenFill>
              </a:ext>
            </a:extLst>
          </p:spPr>
        </p:cxnSp>
      </p:grpSp>
      <p:sp>
        <p:nvSpPr>
          <p:cNvPr id="2" name="标题 1"/>
          <p:cNvSpPr>
            <a:spLocks noGrp="1"/>
          </p:cNvSpPr>
          <p:nvPr>
            <p:ph type="title"/>
            <p:custDataLst>
              <p:tags r:id="rId6"/>
            </p:custDataLst>
          </p:nvPr>
        </p:nvSpPr>
        <p:spPr>
          <a:xfrm>
            <a:off x="604800" y="669600"/>
            <a:ext cx="10976400" cy="565200"/>
          </a:xfrm>
        </p:spPr>
        <p:txBody>
          <a:bodyPr anchor="ctr"/>
          <a:lstStyle>
            <a:lvl1pPr algn="ctr">
              <a:defRPr sz="24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0"/>
            </p:custDataLst>
          </p:nvPr>
        </p:nvSpPr>
        <p:spPr>
          <a:xfrm>
            <a:off x="604837" y="1681200"/>
            <a:ext cx="10990800" cy="3211200"/>
          </a:xfrm>
        </p:spPr>
        <p:txBody>
          <a:bodyPr/>
          <a:lstStyle>
            <a:lvl1pPr>
              <a:defRPr sz="2400" baseline="0">
                <a:solidFill>
                  <a:schemeClr val="tx1"/>
                </a:solidFill>
                <a:latin typeface="Arial" panose="020B0604020202020204" pitchFamily="34" charset="0"/>
                <a:ea typeface="微软雅黑" panose="020B0503020204020204" charset="-122"/>
              </a:defRPr>
            </a:lvl1pPr>
            <a:lvl2pPr>
              <a:defRPr sz="2000" baseline="0">
                <a:solidFill>
                  <a:schemeClr val="tx1"/>
                </a:solidFill>
                <a:latin typeface="Arial" panose="020B0604020202020204" pitchFamily="34" charset="0"/>
                <a:ea typeface="微软雅黑" panose="020B0503020204020204" charset="-122"/>
              </a:defRPr>
            </a:lvl2pPr>
            <a:lvl3pPr>
              <a:defRPr sz="1800" baseline="0">
                <a:solidFill>
                  <a:schemeClr val="tx1"/>
                </a:solidFill>
                <a:latin typeface="Arial" panose="020B0604020202020204" pitchFamily="34" charset="0"/>
                <a:ea typeface="微软雅黑" panose="020B0503020204020204" charset="-122"/>
              </a:defRPr>
            </a:lvl3pPr>
            <a:lvl4pPr>
              <a:defRPr sz="1600" baseline="0">
                <a:solidFill>
                  <a:schemeClr val="tx1"/>
                </a:solidFill>
                <a:latin typeface="Arial" panose="020B0604020202020204" pitchFamily="34" charset="0"/>
                <a:ea typeface="微软雅黑" panose="020B0503020204020204" charset="-122"/>
              </a:defRPr>
            </a:lvl4pPr>
            <a:lvl5pPr>
              <a:defRPr sz="1600"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1"/>
            </p:custDataLst>
          </p:nvPr>
        </p:nvSpPr>
        <p:spPr>
          <a:xfrm>
            <a:off x="594000" y="5180400"/>
            <a:ext cx="11001600" cy="1011600"/>
          </a:xfrm>
        </p:spPr>
        <p:txBody>
          <a:bodyPr>
            <a:normAutofit/>
          </a:bodyPr>
          <a:lstStyle>
            <a:lvl1pPr>
              <a:defRPr sz="2400"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0" name="矩形 9"/>
          <p:cNvSpPr/>
          <p:nvPr>
            <p:custDataLst>
              <p:tags r:id="rId2"/>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a:sym typeface="+mn-ea"/>
            </a:endParaRPr>
          </a:p>
        </p:txBody>
      </p:sp>
      <p:grpSp>
        <p:nvGrpSpPr>
          <p:cNvPr id="12" name="组合 11"/>
          <p:cNvGrpSpPr/>
          <p:nvPr>
            <p:custDataLst>
              <p:tags r:id="rId3"/>
            </p:custDataLst>
          </p:nvPr>
        </p:nvGrpSpPr>
        <p:grpSpPr>
          <a:xfrm>
            <a:off x="11083499" y="131256"/>
            <a:ext cx="843959" cy="766399"/>
            <a:chOff x="4076142" y="4260131"/>
            <a:chExt cx="715204" cy="865969"/>
          </a:xfrm>
        </p:grpSpPr>
        <p:sp>
          <p:nvSpPr>
            <p:cNvPr id="14" name="MH_SubTitle_2"/>
            <p:cNvSpPr/>
            <p:nvPr userDrawn="1">
              <p:custDataLst>
                <p:tags r:id="rId4"/>
              </p:custDataLst>
            </p:nvPr>
          </p:nvSpPr>
          <p:spPr>
            <a:xfrm flipH="1">
              <a:off x="4076142" y="4378960"/>
              <a:ext cx="715204" cy="747140"/>
            </a:xfrm>
            <a:custGeom>
              <a:avLst/>
              <a:gdLst>
                <a:gd name="connsiteX0" fmla="*/ 764116 w 1528232"/>
                <a:gd name="connsiteY0" fmla="*/ 0 h 1595967"/>
                <a:gd name="connsiteX1" fmla="*/ 1528232 w 1528232"/>
                <a:gd name="connsiteY1" fmla="*/ 501657 h 1595967"/>
                <a:gd name="connsiteX2" fmla="*/ 1528232 w 1528232"/>
                <a:gd name="connsiteY2" fmla="*/ 1595967 h 1595967"/>
                <a:gd name="connsiteX3" fmla="*/ 764116 w 1528232"/>
                <a:gd name="connsiteY3" fmla="*/ 1094310 h 1595967"/>
                <a:gd name="connsiteX4" fmla="*/ 0 w 1528232"/>
                <a:gd name="connsiteY4" fmla="*/ 1595967 h 1595967"/>
                <a:gd name="connsiteX5" fmla="*/ 0 w 1528232"/>
                <a:gd name="connsiteY5" fmla="*/ 501657 h 159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232" h="1595967">
                  <a:moveTo>
                    <a:pt x="764116" y="0"/>
                  </a:moveTo>
                  <a:lnTo>
                    <a:pt x="1528232" y="501657"/>
                  </a:lnTo>
                  <a:lnTo>
                    <a:pt x="1528232" y="1595967"/>
                  </a:lnTo>
                  <a:lnTo>
                    <a:pt x="764116" y="1094310"/>
                  </a:lnTo>
                  <a:lnTo>
                    <a:pt x="0" y="1595967"/>
                  </a:lnTo>
                  <a:lnTo>
                    <a:pt x="0" y="50165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tIns="113891" bIns="136670" anchor="ctr">
              <a:normAutofit/>
            </a:bodyPr>
            <a:lstStyle/>
            <a:p>
              <a:pPr algn="ctr"/>
              <a:endParaRPr lang="zh-CN" altLang="en-US" sz="1500" dirty="0">
                <a:solidFill>
                  <a:schemeClr val="bg1"/>
                </a:solidFill>
              </a:endParaRPr>
            </a:p>
          </p:txBody>
        </p:sp>
        <p:sp>
          <p:nvSpPr>
            <p:cNvPr id="15" name="MH_Other_2"/>
            <p:cNvSpPr/>
            <p:nvPr userDrawn="1">
              <p:custDataLst>
                <p:tags r:id="rId5"/>
              </p:custDataLst>
            </p:nvPr>
          </p:nvSpPr>
          <p:spPr>
            <a:xfrm flipH="1">
              <a:off x="4076142" y="4260131"/>
              <a:ext cx="715204" cy="292618"/>
            </a:xfrm>
            <a:custGeom>
              <a:avLst/>
              <a:gdLst>
                <a:gd name="connsiteX0" fmla="*/ 764116 w 1528233"/>
                <a:gd name="connsiteY0" fmla="*/ 0 h 624417"/>
                <a:gd name="connsiteX1" fmla="*/ 1528233 w 1528233"/>
                <a:gd name="connsiteY1" fmla="*/ 501657 h 624417"/>
                <a:gd name="connsiteX2" fmla="*/ 1528233 w 1528233"/>
                <a:gd name="connsiteY2" fmla="*/ 620189 h 624417"/>
                <a:gd name="connsiteX3" fmla="*/ 764118 w 1528233"/>
                <a:gd name="connsiteY3" fmla="*/ 118533 h 624417"/>
                <a:gd name="connsiteX4" fmla="*/ 2 w 1528233"/>
                <a:gd name="connsiteY4" fmla="*/ 620190 h 624417"/>
                <a:gd name="connsiteX5" fmla="*/ 2 w 1528233"/>
                <a:gd name="connsiteY5" fmla="*/ 624417 h 624417"/>
                <a:gd name="connsiteX6" fmla="*/ 0 w 1528233"/>
                <a:gd name="connsiteY6" fmla="*/ 624417 h 624417"/>
                <a:gd name="connsiteX7" fmla="*/ 0 w 1528233"/>
                <a:gd name="connsiteY7" fmla="*/ 501657 h 62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8233" h="624417">
                  <a:moveTo>
                    <a:pt x="764116" y="0"/>
                  </a:moveTo>
                  <a:lnTo>
                    <a:pt x="1528233" y="501657"/>
                  </a:lnTo>
                  <a:lnTo>
                    <a:pt x="1528233" y="620189"/>
                  </a:lnTo>
                  <a:lnTo>
                    <a:pt x="764118" y="118533"/>
                  </a:lnTo>
                  <a:lnTo>
                    <a:pt x="2" y="620190"/>
                  </a:lnTo>
                  <a:lnTo>
                    <a:pt x="2" y="624417"/>
                  </a:lnTo>
                  <a:lnTo>
                    <a:pt x="0" y="624417"/>
                  </a:lnTo>
                  <a:lnTo>
                    <a:pt x="0" y="50165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790">
                <a:solidFill>
                  <a:schemeClr val="bg1"/>
                </a:solidFill>
              </a:endParaRPr>
            </a:p>
          </p:txBody>
        </p:sp>
      </p:grpSp>
      <p:sp>
        <p:nvSpPr>
          <p:cNvPr id="2" name="标题 1"/>
          <p:cNvSpPr>
            <a:spLocks noGrp="1"/>
          </p:cNvSpPr>
          <p:nvPr>
            <p:ph type="title"/>
            <p:custDataLst>
              <p:tags r:id="rId6"/>
            </p:custDataLst>
          </p:nvPr>
        </p:nvSpPr>
        <p:spPr>
          <a:xfrm>
            <a:off x="579600" y="237600"/>
            <a:ext cx="11037600" cy="441964"/>
          </a:xfrm>
        </p:spPr>
        <p:txBody>
          <a:bodyPr>
            <a:noAutofit/>
          </a:bodyPr>
          <a:lstStyle>
            <a:lvl1pPr>
              <a:defRPr sz="28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0"/>
            </p:custDataLst>
          </p:nvPr>
        </p:nvSpPr>
        <p:spPr>
          <a:xfrm>
            <a:off x="579600" y="1663200"/>
            <a:ext cx="5342400" cy="2894400"/>
          </a:xfrm>
        </p:spPr>
        <p:txBody>
          <a:bodyPr>
            <a:normAutofit/>
          </a:bodyPr>
          <a:lstStyle>
            <a:lvl1pPr>
              <a:defRPr sz="2400" baseline="0">
                <a:solidFill>
                  <a:schemeClr val="tx1"/>
                </a:solidFill>
                <a:latin typeface="Arial" panose="020B0604020202020204" pitchFamily="34" charset="0"/>
                <a:ea typeface="微软雅黑" panose="020B0503020204020204" charset="-122"/>
              </a:defRPr>
            </a:lvl1pPr>
            <a:lvl2pPr>
              <a:defRPr sz="2000" baseline="0">
                <a:solidFill>
                  <a:schemeClr val="tx1"/>
                </a:solidFill>
                <a:latin typeface="Arial" panose="020B0604020202020204" pitchFamily="34" charset="0"/>
                <a:ea typeface="微软雅黑" panose="020B0503020204020204" charset="-122"/>
              </a:defRPr>
            </a:lvl2pPr>
            <a:lvl3pPr>
              <a:defRPr sz="1800" baseline="0">
                <a:solidFill>
                  <a:schemeClr val="tx1"/>
                </a:solidFill>
                <a:latin typeface="Arial" panose="020B0604020202020204" pitchFamily="34" charset="0"/>
                <a:ea typeface="微软雅黑" panose="020B0503020204020204" charset="-122"/>
              </a:defRPr>
            </a:lvl3pPr>
            <a:lvl4pPr>
              <a:defRPr sz="1600" baseline="0">
                <a:solidFill>
                  <a:schemeClr val="tx1"/>
                </a:solidFill>
                <a:latin typeface="Arial" panose="020B0604020202020204" pitchFamily="34" charset="0"/>
                <a:ea typeface="微软雅黑" panose="020B0503020204020204" charset="-122"/>
              </a:defRPr>
            </a:lvl4pPr>
            <a:lvl5pPr>
              <a:defRPr sz="1600"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1"/>
            </p:custDataLst>
          </p:nvPr>
        </p:nvSpPr>
        <p:spPr>
          <a:xfrm>
            <a:off x="6242400" y="1663200"/>
            <a:ext cx="5367600" cy="2894400"/>
          </a:xfrm>
        </p:spPr>
        <p:txBody>
          <a:bodyPr>
            <a:normAutofit/>
          </a:bodyPr>
          <a:lstStyle>
            <a:lvl1pPr>
              <a:defRPr sz="2400" baseline="0">
                <a:solidFill>
                  <a:schemeClr val="tx1"/>
                </a:solidFill>
                <a:latin typeface="Arial" panose="020B0604020202020204" pitchFamily="34" charset="0"/>
                <a:ea typeface="微软雅黑" panose="020B0503020204020204" charset="-122"/>
              </a:defRPr>
            </a:lvl1pPr>
            <a:lvl2pPr>
              <a:defRPr sz="2000" baseline="0">
                <a:solidFill>
                  <a:schemeClr val="tx1"/>
                </a:solidFill>
                <a:latin typeface="Arial" panose="020B0604020202020204" pitchFamily="34" charset="0"/>
                <a:ea typeface="微软雅黑" panose="020B0503020204020204" charset="-122"/>
              </a:defRPr>
            </a:lvl2pPr>
            <a:lvl3pPr>
              <a:defRPr sz="1800" baseline="0">
                <a:solidFill>
                  <a:schemeClr val="tx1"/>
                </a:solidFill>
                <a:latin typeface="Arial" panose="020B0604020202020204" pitchFamily="34" charset="0"/>
                <a:ea typeface="微软雅黑" panose="020B0503020204020204" charset="-122"/>
              </a:defRPr>
            </a:lvl3pPr>
            <a:lvl4pPr>
              <a:defRPr sz="1600" baseline="0">
                <a:solidFill>
                  <a:schemeClr val="tx1"/>
                </a:solidFill>
                <a:latin typeface="Arial" panose="020B0604020202020204" pitchFamily="34" charset="0"/>
                <a:ea typeface="微软雅黑" panose="020B0503020204020204" charset="-122"/>
              </a:defRPr>
            </a:lvl4pPr>
            <a:lvl5pPr>
              <a:defRPr sz="1600"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2"/>
            </p:custDataLst>
          </p:nvPr>
        </p:nvSpPr>
        <p:spPr>
          <a:xfrm>
            <a:off x="572400" y="4816800"/>
            <a:ext cx="5342400" cy="781200"/>
          </a:xfrm>
        </p:spPr>
        <p:txBody>
          <a:bodyPr>
            <a:normAutofit/>
          </a:bodyPr>
          <a:lstStyle>
            <a:lvl1pPr>
              <a:defRPr sz="2400"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3"/>
            </p:custDataLst>
          </p:nvPr>
        </p:nvSpPr>
        <p:spPr>
          <a:xfrm>
            <a:off x="6253200" y="4813200"/>
            <a:ext cx="5367600" cy="781200"/>
          </a:xfrm>
        </p:spPr>
        <p:txBody>
          <a:bodyPr>
            <a:normAutofit/>
          </a:bodyPr>
          <a:lstStyle>
            <a:lvl1pPr>
              <a:defRPr sz="2400"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p:custDataLst>
              <p:tags r:id="rId2"/>
            </p:custDataLst>
          </p:nvPr>
        </p:nvSpPr>
        <p:spPr>
          <a:xfrm>
            <a:off x="0" y="959227"/>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a:sym typeface="+mn-ea"/>
            </a:endParaRPr>
          </a:p>
        </p:txBody>
      </p:sp>
      <p:sp>
        <p:nvSpPr>
          <p:cNvPr id="21" name="任意多边形: 形状 20"/>
          <p:cNvSpPr/>
          <p:nvPr>
            <p:custDataLst>
              <p:tags r:id="rId3"/>
            </p:custDataLst>
          </p:nvPr>
        </p:nvSpPr>
        <p:spPr>
          <a:xfrm flipH="1">
            <a:off x="10766187" y="1256122"/>
            <a:ext cx="1425813" cy="2226698"/>
          </a:xfrm>
          <a:custGeom>
            <a:avLst/>
            <a:gdLst>
              <a:gd name="connsiteX0" fmla="*/ 3600 w 1069360"/>
              <a:gd name="connsiteY0" fmla="*/ 0 h 2226698"/>
              <a:gd name="connsiteX1" fmla="*/ 0 w 1069360"/>
              <a:gd name="connsiteY1" fmla="*/ 2364 h 2226698"/>
              <a:gd name="connsiteX2" fmla="*/ 0 w 1069360"/>
              <a:gd name="connsiteY2" fmla="*/ 1529149 h 2226698"/>
              <a:gd name="connsiteX3" fmla="*/ 3600 w 1069360"/>
              <a:gd name="connsiteY3" fmla="*/ 1526785 h 2226698"/>
              <a:gd name="connsiteX4" fmla="*/ 1069360 w 1069360"/>
              <a:gd name="connsiteY4" fmla="*/ 2226698 h 2226698"/>
              <a:gd name="connsiteX5" fmla="*/ 1069360 w 1069360"/>
              <a:gd name="connsiteY5" fmla="*/ 699914 h 2226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9360" h="2226698">
                <a:moveTo>
                  <a:pt x="3600" y="0"/>
                </a:moveTo>
                <a:lnTo>
                  <a:pt x="0" y="2364"/>
                </a:lnTo>
                <a:lnTo>
                  <a:pt x="0" y="1529149"/>
                </a:lnTo>
                <a:lnTo>
                  <a:pt x="3600" y="1526785"/>
                </a:lnTo>
                <a:lnTo>
                  <a:pt x="1069360" y="2226698"/>
                </a:lnTo>
                <a:lnTo>
                  <a:pt x="1069360" y="69991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tIns="113891" bIns="136670" anchor="ctr">
            <a:noAutofit/>
          </a:bodyPr>
          <a:lstStyle/>
          <a:p>
            <a:pPr algn="ctr"/>
            <a:endParaRPr lang="zh-CN" altLang="en-US" sz="1500" dirty="0">
              <a:solidFill>
                <a:schemeClr val="bg1"/>
              </a:solidFill>
            </a:endParaRPr>
          </a:p>
        </p:txBody>
      </p:sp>
      <p:sp>
        <p:nvSpPr>
          <p:cNvPr id="20" name="任意多边形: 形状 19"/>
          <p:cNvSpPr/>
          <p:nvPr>
            <p:custDataLst>
              <p:tags r:id="rId4"/>
            </p:custDataLst>
          </p:nvPr>
        </p:nvSpPr>
        <p:spPr>
          <a:xfrm flipH="1">
            <a:off x="10766187" y="901977"/>
            <a:ext cx="1425813" cy="866183"/>
          </a:xfrm>
          <a:custGeom>
            <a:avLst/>
            <a:gdLst>
              <a:gd name="connsiteX0" fmla="*/ 3599 w 1069360"/>
              <a:gd name="connsiteY0" fmla="*/ 0 h 866183"/>
              <a:gd name="connsiteX1" fmla="*/ 0 w 1069360"/>
              <a:gd name="connsiteY1" fmla="*/ 2366 h 866183"/>
              <a:gd name="connsiteX2" fmla="*/ 0 w 1069360"/>
              <a:gd name="connsiteY2" fmla="*/ 167916 h 866183"/>
              <a:gd name="connsiteX3" fmla="*/ 3602 w 1069360"/>
              <a:gd name="connsiteY3" fmla="*/ 165549 h 866183"/>
              <a:gd name="connsiteX4" fmla="*/ 1069360 w 1069360"/>
              <a:gd name="connsiteY4" fmla="*/ 866183 h 866183"/>
              <a:gd name="connsiteX5" fmla="*/ 1069360 w 1069360"/>
              <a:gd name="connsiteY5" fmla="*/ 700636 h 866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9360" h="866183">
                <a:moveTo>
                  <a:pt x="3599" y="0"/>
                </a:moveTo>
                <a:lnTo>
                  <a:pt x="0" y="2366"/>
                </a:lnTo>
                <a:lnTo>
                  <a:pt x="0" y="167916"/>
                </a:lnTo>
                <a:lnTo>
                  <a:pt x="3602" y="165549"/>
                </a:lnTo>
                <a:lnTo>
                  <a:pt x="1069360" y="866183"/>
                </a:lnTo>
                <a:lnTo>
                  <a:pt x="1069360" y="70063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endParaRPr lang="zh-CN" altLang="en-US" sz="790">
              <a:solidFill>
                <a:schemeClr val="bg1"/>
              </a:solidFill>
            </a:endParaRPr>
          </a:p>
        </p:txBody>
      </p:sp>
      <p:sp>
        <p:nvSpPr>
          <p:cNvPr id="16" name="任意多边形: 形状 15"/>
          <p:cNvSpPr/>
          <p:nvPr>
            <p:custDataLst>
              <p:tags r:id="rId5"/>
            </p:custDataLst>
          </p:nvPr>
        </p:nvSpPr>
        <p:spPr>
          <a:xfrm flipH="1" flipV="1">
            <a:off x="0" y="3317929"/>
            <a:ext cx="1423413" cy="2226698"/>
          </a:xfrm>
          <a:custGeom>
            <a:avLst/>
            <a:gdLst>
              <a:gd name="connsiteX0" fmla="*/ 0 w 1067560"/>
              <a:gd name="connsiteY0" fmla="*/ 2226698 h 2226698"/>
              <a:gd name="connsiteX1" fmla="*/ 0 w 1067560"/>
              <a:gd name="connsiteY1" fmla="*/ 699914 h 2226698"/>
              <a:gd name="connsiteX2" fmla="*/ 1065760 w 1067560"/>
              <a:gd name="connsiteY2" fmla="*/ 0 h 2226698"/>
              <a:gd name="connsiteX3" fmla="*/ 1067560 w 1067560"/>
              <a:gd name="connsiteY3" fmla="*/ 1182 h 2226698"/>
              <a:gd name="connsiteX4" fmla="*/ 1067560 w 1067560"/>
              <a:gd name="connsiteY4" fmla="*/ 1527967 h 2226698"/>
              <a:gd name="connsiteX5" fmla="*/ 1065760 w 1067560"/>
              <a:gd name="connsiteY5" fmla="*/ 1526785 h 2226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7560" h="2226698">
                <a:moveTo>
                  <a:pt x="0" y="2226698"/>
                </a:moveTo>
                <a:lnTo>
                  <a:pt x="0" y="699914"/>
                </a:lnTo>
                <a:lnTo>
                  <a:pt x="1065760" y="0"/>
                </a:lnTo>
                <a:lnTo>
                  <a:pt x="1067560" y="1182"/>
                </a:lnTo>
                <a:lnTo>
                  <a:pt x="1067560" y="1527967"/>
                </a:lnTo>
                <a:lnTo>
                  <a:pt x="1065760" y="152678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tIns="113891" bIns="136670" anchor="ctr">
            <a:noAutofit/>
          </a:bodyPr>
          <a:lstStyle/>
          <a:p>
            <a:pPr algn="ctr"/>
            <a:endParaRPr lang="zh-CN" altLang="en-US" sz="1500" dirty="0">
              <a:solidFill>
                <a:schemeClr val="bg1"/>
              </a:solidFill>
            </a:endParaRPr>
          </a:p>
        </p:txBody>
      </p:sp>
      <p:sp>
        <p:nvSpPr>
          <p:cNvPr id="18" name="任意多边形: 形状 17"/>
          <p:cNvSpPr/>
          <p:nvPr>
            <p:custDataLst>
              <p:tags r:id="rId6"/>
            </p:custDataLst>
          </p:nvPr>
        </p:nvSpPr>
        <p:spPr>
          <a:xfrm flipH="1" flipV="1">
            <a:off x="-3173" y="5026685"/>
            <a:ext cx="1426587" cy="872088"/>
          </a:xfrm>
          <a:custGeom>
            <a:avLst/>
            <a:gdLst>
              <a:gd name="connsiteX0" fmla="*/ 3 w 1069940"/>
              <a:gd name="connsiteY0" fmla="*/ 872088 h 872088"/>
              <a:gd name="connsiteX1" fmla="*/ 0 w 1069940"/>
              <a:gd name="connsiteY1" fmla="*/ 872088 h 872088"/>
              <a:gd name="connsiteX2" fmla="*/ 0 w 1069940"/>
              <a:gd name="connsiteY2" fmla="*/ 700636 h 872088"/>
              <a:gd name="connsiteX3" fmla="*/ 1065759 w 1069940"/>
              <a:gd name="connsiteY3" fmla="*/ 0 h 872088"/>
              <a:gd name="connsiteX4" fmla="*/ 1069940 w 1069940"/>
              <a:gd name="connsiteY4" fmla="*/ 2749 h 872088"/>
              <a:gd name="connsiteX5" fmla="*/ 1069940 w 1069940"/>
              <a:gd name="connsiteY5" fmla="*/ 168295 h 872088"/>
              <a:gd name="connsiteX6" fmla="*/ 1065762 w 1069940"/>
              <a:gd name="connsiteY6" fmla="*/ 165549 h 872088"/>
              <a:gd name="connsiteX7" fmla="*/ 3 w 1069940"/>
              <a:gd name="connsiteY7" fmla="*/ 866185 h 87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9940" h="872088">
                <a:moveTo>
                  <a:pt x="3" y="872088"/>
                </a:moveTo>
                <a:lnTo>
                  <a:pt x="0" y="872088"/>
                </a:lnTo>
                <a:lnTo>
                  <a:pt x="0" y="700636"/>
                </a:lnTo>
                <a:lnTo>
                  <a:pt x="1065759" y="0"/>
                </a:lnTo>
                <a:lnTo>
                  <a:pt x="1069940" y="2749"/>
                </a:lnTo>
                <a:lnTo>
                  <a:pt x="1069940" y="168295"/>
                </a:lnTo>
                <a:lnTo>
                  <a:pt x="1065762" y="165549"/>
                </a:lnTo>
                <a:lnTo>
                  <a:pt x="3" y="86618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endParaRPr lang="zh-CN" altLang="en-US" sz="790">
              <a:solidFill>
                <a:schemeClr val="bg1"/>
              </a:solidFill>
            </a:endParaRPr>
          </a:p>
        </p:txBody>
      </p:sp>
      <p:sp>
        <p:nvSpPr>
          <p:cNvPr id="2" name="标题 1"/>
          <p:cNvSpPr>
            <a:spLocks noGrp="1"/>
          </p:cNvSpPr>
          <p:nvPr>
            <p:ph type="title" hasCustomPrompt="1"/>
            <p:custDataLst>
              <p:tags r:id="rId7"/>
            </p:custDataLst>
          </p:nvPr>
        </p:nvSpPr>
        <p:spPr>
          <a:xfrm>
            <a:off x="1522800" y="1339200"/>
            <a:ext cx="9144000" cy="2386800"/>
          </a:xfrm>
        </p:spPr>
        <p:txBody>
          <a:bodyPr anchor="b"/>
          <a:lstStyle>
            <a:lvl1pPr algn="ctr">
              <a:defRPr sz="45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zh-CN" altLang="en-US"/>
              <a:t>单击此处编辑母版标题样式</a:t>
            </a:r>
            <a:endParaRPr lang="en-US" dirty="0"/>
          </a:p>
        </p:txBody>
      </p:sp>
      <p:sp>
        <p:nvSpPr>
          <p:cNvPr id="3" name="Content Placeholder 2"/>
          <p:cNvSpPr>
            <a:spLocks noGrp="1"/>
          </p:cNvSpPr>
          <p:nvPr>
            <p:ph idx="1"/>
            <p:custDataLst>
              <p:tags r:id="rId3"/>
            </p:custDataLst>
          </p:nvPr>
        </p:nvSpPr>
        <p:spPr/>
        <p:txBody>
          <a:bodyPr/>
          <a:lstStyle>
            <a:lvl1pPr>
              <a:defRPr>
                <a:solidFill>
                  <a:schemeClr val="bg1">
                    <a:lumMod val="50000"/>
                  </a:schemeClr>
                </a:solidFill>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a:defRPr>
                <a:solidFill>
                  <a:schemeClr val="bg1">
                    <a:lumMod val="50000"/>
                  </a:schemeClr>
                </a:solidFill>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custDataLst>
              <p:tags r:id="rId4"/>
            </p:custDataLst>
          </p:nvPr>
        </p:nvSpPr>
        <p:spPr/>
        <p:txBody>
          <a:bodyPr/>
          <a:lstStyle/>
          <a:p>
            <a:fld id="{7A9F0064-1D3A-4468-A1B1-52CF93AA3DB0}" type="datetimeFigureOut">
              <a:rPr lang="zh-CN" altLang="en-US" smtClean="0"/>
            </a:fld>
            <a:endParaRPr lang="zh-CN" altLang="en-US"/>
          </a:p>
        </p:txBody>
      </p:sp>
      <p:sp>
        <p:nvSpPr>
          <p:cNvPr id="5" name="Footer Placeholder 4"/>
          <p:cNvSpPr>
            <a:spLocks noGrp="1"/>
          </p:cNvSpPr>
          <p:nvPr>
            <p:ph type="ftr" sz="quarter" idx="11"/>
            <p:custDataLst>
              <p:tags r:id="rId5"/>
            </p:custDataLst>
          </p:nvPr>
        </p:nvSpPr>
        <p:spPr/>
        <p:txBody>
          <a:bodyPr/>
          <a:lstStyle/>
          <a:p>
            <a:endParaRPr lang="zh-CN" altLang="en-US"/>
          </a:p>
        </p:txBody>
      </p:sp>
      <p:sp>
        <p:nvSpPr>
          <p:cNvPr id="6" name="Slide Number Placeholder 5"/>
          <p:cNvSpPr>
            <a:spLocks noGrp="1"/>
          </p:cNvSpPr>
          <p:nvPr>
            <p:ph type="sldNum" sz="quarter" idx="12"/>
            <p:custDataLst>
              <p:tags r:id="rId6"/>
            </p:custDataLst>
          </p:nvPr>
        </p:nvSpPr>
        <p:spPr/>
        <p:txBody>
          <a:bodyPr/>
          <a:lstStyle/>
          <a:p>
            <a:fld id="{EF429EE8-1FE3-4EDB-A8CA-BA68A812CEF7}"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960915" y="1511141"/>
            <a:ext cx="5728307" cy="1600600"/>
          </a:xfrm>
        </p:spPr>
        <p:txBody>
          <a:bodyPr anchor="b">
            <a:normAutofit/>
          </a:bodyPr>
          <a:lstStyle>
            <a:lvl1pPr>
              <a:defRPr sz="3600"/>
            </a:lvl1pPr>
          </a:lstStyle>
          <a:p>
            <a:r>
              <a:rPr lang="zh-CN" altLang="en-US" dirty="0"/>
              <a:t>单击此处编辑母版标题样式</a:t>
            </a:r>
            <a:endParaRPr lang="en-US" dirty="0"/>
          </a:p>
        </p:txBody>
      </p:sp>
      <p:sp>
        <p:nvSpPr>
          <p:cNvPr id="3" name="Text Placeholder 2"/>
          <p:cNvSpPr>
            <a:spLocks noGrp="1"/>
          </p:cNvSpPr>
          <p:nvPr>
            <p:ph type="body" idx="1"/>
            <p:custDataLst>
              <p:tags r:id="rId3"/>
            </p:custDataLst>
          </p:nvPr>
        </p:nvSpPr>
        <p:spPr>
          <a:xfrm>
            <a:off x="5073651" y="3549387"/>
            <a:ext cx="5999240" cy="950042"/>
          </a:xfrm>
        </p:spPr>
        <p:txBody>
          <a:bodyPr/>
          <a:lstStyle>
            <a:lvl1pPr marL="0" indent="0">
              <a:buNone/>
              <a:defRPr sz="2400">
                <a:solidFill>
                  <a:schemeClr val="tx1">
                    <a:lumMod val="60000"/>
                    <a:lumOff val="4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Date Placeholder 3"/>
          <p:cNvSpPr>
            <a:spLocks noGrp="1"/>
          </p:cNvSpPr>
          <p:nvPr>
            <p:ph type="dt" sz="half" idx="10"/>
            <p:custDataLst>
              <p:tags r:id="rId4"/>
            </p:custDataLst>
          </p:nvPr>
        </p:nvSpPr>
        <p:spPr/>
        <p:txBody>
          <a:bodyPr/>
          <a:lstStyle/>
          <a:p>
            <a:fld id="{7A9F0064-1D3A-4468-A1B1-52CF93AA3DB0}" type="datetimeFigureOut">
              <a:rPr lang="zh-CN" altLang="en-US" smtClean="0"/>
            </a:fld>
            <a:endParaRPr lang="zh-CN" altLang="en-US"/>
          </a:p>
        </p:txBody>
      </p:sp>
      <p:sp>
        <p:nvSpPr>
          <p:cNvPr id="5" name="Footer Placeholder 4"/>
          <p:cNvSpPr>
            <a:spLocks noGrp="1"/>
          </p:cNvSpPr>
          <p:nvPr>
            <p:ph type="ftr" sz="quarter" idx="11"/>
            <p:custDataLst>
              <p:tags r:id="rId5"/>
            </p:custDataLst>
          </p:nvPr>
        </p:nvSpPr>
        <p:spPr/>
        <p:txBody>
          <a:bodyPr/>
          <a:lstStyle/>
          <a:p>
            <a:endParaRPr lang="zh-CN" altLang="en-US"/>
          </a:p>
        </p:txBody>
      </p:sp>
      <p:sp>
        <p:nvSpPr>
          <p:cNvPr id="6" name="Slide Number Placeholder 5"/>
          <p:cNvSpPr>
            <a:spLocks noGrp="1"/>
          </p:cNvSpPr>
          <p:nvPr>
            <p:ph type="sldNum" sz="quarter" idx="12"/>
            <p:custDataLst>
              <p:tags r:id="rId6"/>
            </p:custDataLst>
          </p:nvPr>
        </p:nvSpPr>
        <p:spPr/>
        <p:txBody>
          <a:bodyPr/>
          <a:lstStyle/>
          <a:p>
            <a:fld id="{EF429EE8-1FE3-4EDB-A8CA-BA68A812CEF7}" type="slidenum">
              <a:rPr lang="zh-CN" altLang="en-US" smtClean="0"/>
            </a:fld>
            <a:endParaRPr lang="zh-CN" altLang="en-US"/>
          </a:p>
        </p:txBody>
      </p:sp>
      <p:cxnSp>
        <p:nvCxnSpPr>
          <p:cNvPr id="7" name="直接连接符 3"/>
          <p:cNvCxnSpPr>
            <a:cxnSpLocks noChangeShapeType="1"/>
          </p:cNvCxnSpPr>
          <p:nvPr>
            <p:custDataLst>
              <p:tags r:id="rId7"/>
            </p:custDataLst>
          </p:nvPr>
        </p:nvCxnSpPr>
        <p:spPr bwMode="auto">
          <a:xfrm>
            <a:off x="1" y="3330563"/>
            <a:ext cx="8153399" cy="0"/>
          </a:xfrm>
          <a:prstGeom prst="line">
            <a:avLst/>
          </a:prstGeom>
          <a:noFill/>
          <a:ln w="19050" algn="ctr">
            <a:solidFill>
              <a:schemeClr val="accent1"/>
            </a:solidFill>
            <a:miter lim="800000"/>
          </a:ln>
          <a:extLst>
            <a:ext uri="{909E8E84-426E-40DD-AFC4-6F175D3DCCD1}">
              <a14:hiddenFill xmlns:a14="http://schemas.microsoft.com/office/drawing/2010/main">
                <a:noFill/>
              </a14:hiddenFill>
            </a:ext>
          </a:extLst>
        </p:spPr>
      </p:cxnSp>
      <p:cxnSp>
        <p:nvCxnSpPr>
          <p:cNvPr id="8" name="直接连接符 4"/>
          <p:cNvCxnSpPr>
            <a:cxnSpLocks noChangeShapeType="1"/>
          </p:cNvCxnSpPr>
          <p:nvPr>
            <p:custDataLst>
              <p:tags r:id="rId8"/>
            </p:custDataLst>
          </p:nvPr>
        </p:nvCxnSpPr>
        <p:spPr bwMode="auto">
          <a:xfrm>
            <a:off x="5073651" y="3368062"/>
            <a:ext cx="7118348" cy="0"/>
          </a:xfrm>
          <a:prstGeom prst="line">
            <a:avLst/>
          </a:prstGeom>
          <a:noFill/>
          <a:ln w="19050" algn="ctr">
            <a:solidFill>
              <a:schemeClr val="accent1"/>
            </a:solidFill>
            <a:miter lim="800000"/>
          </a:ln>
          <a:extLst>
            <a:ext uri="{909E8E84-426E-40DD-AFC4-6F175D3DCCD1}">
              <a14:hiddenFill xmlns:a14="http://schemas.microsoft.com/office/drawing/2010/main">
                <a:noFill/>
              </a14:hiddenFill>
            </a:ext>
          </a:extLst>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zh-CN" altLang="en-US"/>
              <a:t>单击此处编辑母版标题样式</a:t>
            </a:r>
            <a:endParaRPr lang="en-US" dirty="0"/>
          </a:p>
        </p:txBody>
      </p:sp>
      <p:sp>
        <p:nvSpPr>
          <p:cNvPr id="3" name="Content Placeholder 2"/>
          <p:cNvSpPr>
            <a:spLocks noGrp="1"/>
          </p:cNvSpPr>
          <p:nvPr>
            <p:ph sz="half" idx="1"/>
            <p:custDataLst>
              <p:tags r:id="rId3"/>
            </p:custDataLst>
          </p:nvPr>
        </p:nvSpPr>
        <p:spPr>
          <a:xfrm>
            <a:off x="838200" y="1654629"/>
            <a:ext cx="5181600" cy="4522334"/>
          </a:xfrm>
        </p:spPr>
        <p:txBody>
          <a:bodyPr/>
          <a:lstStyle>
            <a:lvl1pPr>
              <a:defRPr>
                <a:solidFill>
                  <a:schemeClr val="bg1">
                    <a:lumMod val="50000"/>
                  </a:schemeClr>
                </a:solidFill>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a:defRPr>
                <a:solidFill>
                  <a:schemeClr val="bg1">
                    <a:lumMod val="50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Content Placeholder 3"/>
          <p:cNvSpPr>
            <a:spLocks noGrp="1"/>
          </p:cNvSpPr>
          <p:nvPr>
            <p:ph sz="half" idx="2"/>
            <p:custDataLst>
              <p:tags r:id="rId4"/>
            </p:custDataLst>
          </p:nvPr>
        </p:nvSpPr>
        <p:spPr>
          <a:xfrm>
            <a:off x="6172200" y="1654629"/>
            <a:ext cx="5181600" cy="4522334"/>
          </a:xfrm>
        </p:spPr>
        <p:txBody>
          <a:bodyPr/>
          <a:lstStyle>
            <a:lvl1pPr>
              <a:defRPr>
                <a:solidFill>
                  <a:schemeClr val="bg1">
                    <a:lumMod val="50000"/>
                  </a:schemeClr>
                </a:solidFill>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a:defRPr>
                <a:solidFill>
                  <a:schemeClr val="bg1">
                    <a:lumMod val="50000"/>
                  </a:schemeClr>
                </a:solidFill>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custDataLst>
              <p:tags r:id="rId5"/>
            </p:custDataLst>
          </p:nvPr>
        </p:nvSpPr>
        <p:spPr/>
        <p:txBody>
          <a:bodyPr/>
          <a:lstStyle/>
          <a:p>
            <a:fld id="{7A9F0064-1D3A-4468-A1B1-52CF93AA3DB0}" type="datetimeFigureOut">
              <a:rPr lang="zh-CN" altLang="en-US" smtClean="0"/>
            </a:fld>
            <a:endParaRPr lang="zh-CN" altLang="en-US"/>
          </a:p>
        </p:txBody>
      </p:sp>
      <p:sp>
        <p:nvSpPr>
          <p:cNvPr id="6" name="Footer Placeholder 5"/>
          <p:cNvSpPr>
            <a:spLocks noGrp="1"/>
          </p:cNvSpPr>
          <p:nvPr>
            <p:ph type="ftr" sz="quarter" idx="11"/>
            <p:custDataLst>
              <p:tags r:id="rId6"/>
            </p:custDataLst>
          </p:nvPr>
        </p:nvSpPr>
        <p:spPr/>
        <p:txBody>
          <a:bodyPr/>
          <a:lstStyle/>
          <a:p>
            <a:endParaRPr lang="zh-CN" altLang="en-US"/>
          </a:p>
        </p:txBody>
      </p:sp>
      <p:sp>
        <p:nvSpPr>
          <p:cNvPr id="7" name="Slide Number Placeholder 6"/>
          <p:cNvSpPr>
            <a:spLocks noGrp="1"/>
          </p:cNvSpPr>
          <p:nvPr>
            <p:ph type="sldNum" sz="quarter" idx="12"/>
            <p:custDataLst>
              <p:tags r:id="rId7"/>
            </p:custDataLst>
          </p:nvPr>
        </p:nvSpPr>
        <p:spPr/>
        <p:txBody>
          <a:bodyPr/>
          <a:lstStyle/>
          <a:p>
            <a:fld id="{EF429EE8-1FE3-4EDB-A8CA-BA68A812CEF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839788" y="365126"/>
            <a:ext cx="10515600" cy="1149349"/>
          </a:xfrm>
        </p:spPr>
        <p:txBody>
          <a:bodyPr/>
          <a:lstStyle/>
          <a:p>
            <a:r>
              <a:rPr lang="zh-CN" altLang="en-US" dirty="0"/>
              <a:t>单击此处编辑母版标题样式</a:t>
            </a:r>
            <a:endParaRPr lang="en-US" dirty="0"/>
          </a:p>
        </p:txBody>
      </p:sp>
      <p:sp>
        <p:nvSpPr>
          <p:cNvPr id="3" name="Text Placeholder 2"/>
          <p:cNvSpPr>
            <a:spLocks noGrp="1"/>
          </p:cNvSpPr>
          <p:nvPr>
            <p:ph type="body" idx="1"/>
            <p:custDataLst>
              <p:tags r:id="rId3"/>
            </p:custDataLst>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custDataLst>
              <p:tags r:id="rId4"/>
            </p:custDataLst>
          </p:nvPr>
        </p:nvSpPr>
        <p:spPr>
          <a:xfrm>
            <a:off x="839789" y="2505075"/>
            <a:ext cx="5157787" cy="3684588"/>
          </a:xfrm>
        </p:spPr>
        <p:txBody>
          <a:bodyPr/>
          <a:lstStyle>
            <a:lvl1pPr>
              <a:defRPr>
                <a:solidFill>
                  <a:schemeClr val="bg1">
                    <a:lumMod val="50000"/>
                  </a:schemeClr>
                </a:solidFill>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a:defRPr>
                <a:solidFill>
                  <a:schemeClr val="bg1">
                    <a:lumMod val="50000"/>
                  </a:schemeClr>
                </a:solidFill>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custDataLst>
              <p:tags r:id="rId5"/>
            </p:custDataLst>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custDataLst>
              <p:tags r:id="rId6"/>
            </p:custDataLst>
          </p:nvPr>
        </p:nvSpPr>
        <p:spPr>
          <a:xfrm>
            <a:off x="6172200" y="2505075"/>
            <a:ext cx="5183188" cy="3684588"/>
          </a:xfrm>
        </p:spPr>
        <p:txBody>
          <a:bodyPr/>
          <a:lstStyle>
            <a:lvl1pPr>
              <a:defRPr>
                <a:solidFill>
                  <a:schemeClr val="bg1">
                    <a:lumMod val="50000"/>
                  </a:schemeClr>
                </a:solidFill>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a:defRPr>
                <a:solidFill>
                  <a:schemeClr val="bg1">
                    <a:lumMod val="50000"/>
                  </a:schemeClr>
                </a:solidFill>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custDataLst>
              <p:tags r:id="rId7"/>
            </p:custDataLst>
          </p:nvPr>
        </p:nvSpPr>
        <p:spPr/>
        <p:txBody>
          <a:bodyPr/>
          <a:lstStyle/>
          <a:p>
            <a:fld id="{7A9F0064-1D3A-4468-A1B1-52CF93AA3DB0}" type="datetimeFigureOut">
              <a:rPr lang="zh-CN" altLang="en-US" smtClean="0"/>
            </a:fld>
            <a:endParaRPr lang="zh-CN" altLang="en-US"/>
          </a:p>
        </p:txBody>
      </p:sp>
      <p:sp>
        <p:nvSpPr>
          <p:cNvPr id="8" name="Footer Placeholder 7"/>
          <p:cNvSpPr>
            <a:spLocks noGrp="1"/>
          </p:cNvSpPr>
          <p:nvPr>
            <p:ph type="ftr" sz="quarter" idx="11"/>
            <p:custDataLst>
              <p:tags r:id="rId8"/>
            </p:custDataLst>
          </p:nvPr>
        </p:nvSpPr>
        <p:spPr/>
        <p:txBody>
          <a:bodyPr/>
          <a:lstStyle/>
          <a:p>
            <a:endParaRPr lang="zh-CN" altLang="en-US"/>
          </a:p>
        </p:txBody>
      </p:sp>
      <p:sp>
        <p:nvSpPr>
          <p:cNvPr id="9" name="Slide Number Placeholder 8"/>
          <p:cNvSpPr>
            <a:spLocks noGrp="1"/>
          </p:cNvSpPr>
          <p:nvPr>
            <p:ph type="sldNum" sz="quarter" idx="12"/>
            <p:custDataLst>
              <p:tags r:id="rId9"/>
            </p:custDataLst>
          </p:nvPr>
        </p:nvSpPr>
        <p:spPr/>
        <p:txBody>
          <a:bodyPr/>
          <a:lstStyle/>
          <a:p>
            <a:fld id="{EF429EE8-1FE3-4EDB-A8CA-BA68A812CEF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2"/>
            </p:custDataLst>
          </p:nvPr>
        </p:nvSpPr>
        <p:spPr/>
        <p:txBody>
          <a:bodyPr/>
          <a:lstStyle/>
          <a:p>
            <a:fld id="{7A9F0064-1D3A-4468-A1B1-52CF93AA3DB0}" type="datetimeFigureOut">
              <a:rPr lang="zh-CN" altLang="en-US" smtClean="0"/>
            </a:fld>
            <a:endParaRPr lang="zh-CN" altLang="en-US"/>
          </a:p>
        </p:txBody>
      </p:sp>
      <p:sp>
        <p:nvSpPr>
          <p:cNvPr id="3" name="Footer Placeholder 2"/>
          <p:cNvSpPr>
            <a:spLocks noGrp="1"/>
          </p:cNvSpPr>
          <p:nvPr>
            <p:ph type="ftr" sz="quarter" idx="11"/>
            <p:custDataLst>
              <p:tags r:id="rId3"/>
            </p:custDataLst>
          </p:nvPr>
        </p:nvSpPr>
        <p:spPr/>
        <p:txBody>
          <a:bodyPr/>
          <a:lstStyle/>
          <a:p>
            <a:endParaRPr lang="zh-CN" altLang="en-US"/>
          </a:p>
        </p:txBody>
      </p:sp>
      <p:sp>
        <p:nvSpPr>
          <p:cNvPr id="4" name="Slide Number Placeholder 3"/>
          <p:cNvSpPr>
            <a:spLocks noGrp="1"/>
          </p:cNvSpPr>
          <p:nvPr>
            <p:ph type="sldNum" sz="quarter" idx="12"/>
            <p:custDataLst>
              <p:tags r:id="rId4"/>
            </p:custDataLst>
          </p:nvPr>
        </p:nvSpPr>
        <p:spPr/>
        <p:txBody>
          <a:bodyPr/>
          <a:lstStyle/>
          <a:p>
            <a:fld id="{EF429EE8-1FE3-4EDB-A8CA-BA68A812CEF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839788" y="711200"/>
            <a:ext cx="4262400" cy="1600200"/>
          </a:xfrm>
        </p:spPr>
        <p:txBody>
          <a:bodyPr anchor="t" anchorCtr="0">
            <a:normAutofit/>
          </a:bodyPr>
          <a:lstStyle>
            <a:lvl1pPr>
              <a:defRPr sz="3200"/>
            </a:lvl1pPr>
          </a:lstStyle>
          <a:p>
            <a:r>
              <a:rPr lang="zh-CN" altLang="en-US" dirty="0"/>
              <a:t>单击此处编辑标题</a:t>
            </a:r>
            <a:endParaRPr lang="zh-CN" altLang="en-US" dirty="0"/>
          </a:p>
        </p:txBody>
      </p:sp>
      <p:sp>
        <p:nvSpPr>
          <p:cNvPr id="3" name="图片占位符 2"/>
          <p:cNvSpPr>
            <a:spLocks noGrp="1"/>
          </p:cNvSpPr>
          <p:nvPr>
            <p:ph type="pic" idx="1"/>
            <p:custDataLst>
              <p:tags r:id="rId3"/>
            </p:custDataLst>
          </p:nvPr>
        </p:nvSpPr>
        <p:spPr>
          <a:xfrm>
            <a:off x="5352521" y="733425"/>
            <a:ext cx="5971200" cy="5403600"/>
          </a:xfrm>
        </p:spPr>
        <p:txBody>
          <a:bodyPr>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custDataLst>
              <p:tags r:id="rId4"/>
            </p:custDataLst>
          </p:nvPr>
        </p:nvSpPr>
        <p:spPr>
          <a:xfrm>
            <a:off x="839788" y="2311400"/>
            <a:ext cx="4262400" cy="3811588"/>
          </a:xfrm>
        </p:spPr>
        <p:txBody>
          <a:bodyPr>
            <a:normAutofit/>
          </a:bodyPr>
          <a:lstStyle>
            <a:lvl1pPr marL="0" indent="0">
              <a:buNone/>
              <a:defRPr sz="2000">
                <a:solidFill>
                  <a:schemeClr val="bg1">
                    <a:lumMod val="50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5"/>
            </p:custDataLst>
          </p:nvPr>
        </p:nvSpPr>
        <p:spPr/>
        <p:txBody>
          <a:bodyPr>
            <a:normAutofit/>
          </a:bodyPr>
          <a:lstStyle/>
          <a:p>
            <a:fld id="{6EF2F5ED-D19D-4097-92A9-D6092B3D6E68}"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normAutofit/>
          </a:bodyPr>
          <a:lstStyle/>
          <a:p>
            <a:endParaRPr lang="zh-CN" altLang="en-US"/>
          </a:p>
        </p:txBody>
      </p:sp>
      <p:sp>
        <p:nvSpPr>
          <p:cNvPr id="7" name="灯片编号占位符 6"/>
          <p:cNvSpPr>
            <a:spLocks noGrp="1"/>
          </p:cNvSpPr>
          <p:nvPr>
            <p:ph type="sldNum" sz="quarter" idx="12"/>
            <p:custDataLst>
              <p:tags r:id="rId7"/>
            </p:custDataLst>
          </p:nvPr>
        </p:nvSpPr>
        <p:spPr/>
        <p:txBody>
          <a:bodyPr>
            <a:normAutofit/>
          </a:bodyPr>
          <a:lstStyle/>
          <a:p>
            <a:fld id="{A7AAEAA2-D029-4D23-B6D5-DE004B8B3ED2}"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custDataLst>
              <p:tags r:id="rId2"/>
            </p:custDataLs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custDataLst>
              <p:tags r:id="rId3"/>
            </p:custDataLst>
          </p:nvPr>
        </p:nvSpPr>
        <p:spPr>
          <a:xfrm>
            <a:off x="838200" y="365125"/>
            <a:ext cx="7734300" cy="5811838"/>
          </a:xfrm>
        </p:spPr>
        <p:txBody>
          <a:bodyPr vert="eaVert"/>
          <a:lstStyle>
            <a:lvl1pPr>
              <a:defRPr>
                <a:solidFill>
                  <a:schemeClr val="bg1">
                    <a:lumMod val="50000"/>
                  </a:schemeClr>
                </a:solidFill>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a:defRPr>
                <a:solidFill>
                  <a:schemeClr val="bg1">
                    <a:lumMod val="50000"/>
                  </a:schemeClr>
                </a:solidFill>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custDataLst>
              <p:tags r:id="rId4"/>
            </p:custDataLst>
          </p:nvPr>
        </p:nvSpPr>
        <p:spPr/>
        <p:txBody>
          <a:bodyPr/>
          <a:lstStyle/>
          <a:p>
            <a:fld id="{7A9F0064-1D3A-4468-A1B1-52CF93AA3DB0}" type="datetimeFigureOut">
              <a:rPr lang="zh-CN" altLang="en-US" smtClean="0"/>
            </a:fld>
            <a:endParaRPr lang="zh-CN" altLang="en-US"/>
          </a:p>
        </p:txBody>
      </p:sp>
      <p:sp>
        <p:nvSpPr>
          <p:cNvPr id="5" name="Footer Placeholder 4"/>
          <p:cNvSpPr>
            <a:spLocks noGrp="1"/>
          </p:cNvSpPr>
          <p:nvPr>
            <p:ph type="ftr" sz="quarter" idx="11"/>
            <p:custDataLst>
              <p:tags r:id="rId5"/>
            </p:custDataLst>
          </p:nvPr>
        </p:nvSpPr>
        <p:spPr/>
        <p:txBody>
          <a:bodyPr/>
          <a:lstStyle/>
          <a:p>
            <a:endParaRPr lang="zh-CN" altLang="en-US"/>
          </a:p>
        </p:txBody>
      </p:sp>
      <p:sp>
        <p:nvSpPr>
          <p:cNvPr id="6" name="Slide Number Placeholder 5"/>
          <p:cNvSpPr>
            <a:spLocks noGrp="1"/>
          </p:cNvSpPr>
          <p:nvPr>
            <p:ph type="sldNum" sz="quarter" idx="12"/>
            <p:custDataLst>
              <p:tags r:id="rId6"/>
            </p:custDataLst>
          </p:nvPr>
        </p:nvSpPr>
        <p:spPr/>
        <p:txBody>
          <a:bodyPr/>
          <a:lstStyle/>
          <a:p>
            <a:fld id="{EF429EE8-1FE3-4EDB-A8CA-BA68A812CEF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6" Type="http://schemas.openxmlformats.org/officeDocument/2006/relationships/theme" Target="../theme/theme1.xml"/><Relationship Id="rId25" Type="http://schemas.openxmlformats.org/officeDocument/2006/relationships/tags" Target="../tags/tag131.xml"/><Relationship Id="rId24" Type="http://schemas.openxmlformats.org/officeDocument/2006/relationships/tags" Target="../tags/tag130.xml"/><Relationship Id="rId23" Type="http://schemas.openxmlformats.org/officeDocument/2006/relationships/tags" Target="../tags/tag129.xml"/><Relationship Id="rId22" Type="http://schemas.openxmlformats.org/officeDocument/2006/relationships/tags" Target="../tags/tag128.xml"/><Relationship Id="rId21" Type="http://schemas.openxmlformats.org/officeDocument/2006/relationships/tags" Target="../tags/tag127.xml"/><Relationship Id="rId20" Type="http://schemas.openxmlformats.org/officeDocument/2006/relationships/tags" Target="../tags/tag126.xml"/><Relationship Id="rId2" Type="http://schemas.openxmlformats.org/officeDocument/2006/relationships/slideLayout" Target="../slideLayouts/slideLayout2.xml"/><Relationship Id="rId19" Type="http://schemas.openxmlformats.org/officeDocument/2006/relationships/image" Target="../media/image2.jpeg"/><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20"/>
            </p:custDataLst>
          </p:nvPr>
        </p:nvSpPr>
        <p:spPr>
          <a:xfrm>
            <a:off x="838200" y="365126"/>
            <a:ext cx="10515600" cy="101641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custDataLst>
              <p:tags r:id="rId21"/>
            </p:custDataLst>
          </p:nvPr>
        </p:nvSpPr>
        <p:spPr>
          <a:xfrm>
            <a:off x="838200" y="1649896"/>
            <a:ext cx="10515600" cy="4527067"/>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Date Placeholder 3"/>
          <p:cNvSpPr>
            <a:spLocks noGrp="1"/>
          </p:cNvSpPr>
          <p:nvPr>
            <p:ph type="dt" sz="half" idx="2"/>
            <p:custDataLst>
              <p:tags r:id="rId22"/>
            </p:custDataLst>
          </p:nvPr>
        </p:nvSpPr>
        <p:spPr>
          <a:xfrm>
            <a:off x="838200" y="6356351"/>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A9F0064-1D3A-4468-A1B1-52CF93AA3DB0}" type="datetimeFigureOut">
              <a:rPr lang="zh-CN" altLang="en-US" smtClean="0"/>
            </a:fld>
            <a:endParaRPr lang="zh-CN" altLang="en-US"/>
          </a:p>
        </p:txBody>
      </p:sp>
      <p:sp>
        <p:nvSpPr>
          <p:cNvPr id="5" name="Footer Placeholder 4"/>
          <p:cNvSpPr>
            <a:spLocks noGrp="1"/>
          </p:cNvSpPr>
          <p:nvPr>
            <p:ph type="ftr" sz="quarter" idx="3"/>
            <p:custDataLst>
              <p:tags r:id="rId23"/>
            </p:custDataLst>
          </p:nvPr>
        </p:nvSpPr>
        <p:spPr>
          <a:xfrm>
            <a:off x="4038600" y="6356351"/>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custDataLst>
              <p:tags r:id="rId24"/>
            </p:custDataLst>
          </p:nvPr>
        </p:nvSpPr>
        <p:spPr>
          <a:xfrm>
            <a:off x="8610600" y="6356351"/>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EF429EE8-1FE3-4EDB-A8CA-BA68A812CEF7}" type="slidenum">
              <a:rPr lang="zh-CN" altLang="en-US" smtClean="0"/>
            </a:fld>
            <a:endParaRPr lang="zh-CN" altLang="en-US"/>
          </a:p>
        </p:txBody>
      </p:sp>
      <p:sp>
        <p:nvSpPr>
          <p:cNvPr id="7" name="KSO_TEMPLATE" hidden="1"/>
          <p:cNvSpPr/>
          <p:nvPr>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36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ags" Target="../tags/tag134.xml"/><Relationship Id="rId2" Type="http://schemas.openxmlformats.org/officeDocument/2006/relationships/tags" Target="../tags/tag133.xml"/><Relationship Id="rId1" Type="http://schemas.openxmlformats.org/officeDocument/2006/relationships/tags" Target="../tags/tag132.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tags" Target="../tags/tag177.xml"/><Relationship Id="rId3" Type="http://schemas.openxmlformats.org/officeDocument/2006/relationships/image" Target="../media/image14.png"/><Relationship Id="rId2" Type="http://schemas.openxmlformats.org/officeDocument/2006/relationships/tags" Target="../tags/tag176.xml"/><Relationship Id="rId1" Type="http://schemas.openxmlformats.org/officeDocument/2006/relationships/tags" Target="../tags/tag175.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tags" Target="../tags/tag180.xml"/><Relationship Id="rId3" Type="http://schemas.openxmlformats.org/officeDocument/2006/relationships/image" Target="../media/image15.png"/><Relationship Id="rId2" Type="http://schemas.openxmlformats.org/officeDocument/2006/relationships/tags" Target="../tags/tag179.xml"/><Relationship Id="rId1" Type="http://schemas.openxmlformats.org/officeDocument/2006/relationships/tags" Target="../tags/tag178.xm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tags" Target="../tags/tag183.xml"/><Relationship Id="rId3" Type="http://schemas.openxmlformats.org/officeDocument/2006/relationships/image" Target="../media/image16.png"/><Relationship Id="rId2" Type="http://schemas.openxmlformats.org/officeDocument/2006/relationships/tags" Target="../tags/tag182.xml"/><Relationship Id="rId1" Type="http://schemas.openxmlformats.org/officeDocument/2006/relationships/tags" Target="../tags/tag181.xml"/></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2.xml"/><Relationship Id="rId5" Type="http://schemas.openxmlformats.org/officeDocument/2006/relationships/tags" Target="../tags/tag186.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tags" Target="../tags/tag185.xml"/><Relationship Id="rId1" Type="http://schemas.openxmlformats.org/officeDocument/2006/relationships/tags" Target="../tags/tag184.xml"/></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tags" Target="../tags/tag189.xml"/><Relationship Id="rId3" Type="http://schemas.openxmlformats.org/officeDocument/2006/relationships/image" Target="../media/image19.png"/><Relationship Id="rId2" Type="http://schemas.openxmlformats.org/officeDocument/2006/relationships/tags" Target="../tags/tag188.xml"/><Relationship Id="rId1" Type="http://schemas.openxmlformats.org/officeDocument/2006/relationships/tags" Target="../tags/tag187.xml"/></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2.xml"/><Relationship Id="rId5" Type="http://schemas.openxmlformats.org/officeDocument/2006/relationships/tags" Target="../tags/tag192.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tags" Target="../tags/tag191.xml"/><Relationship Id="rId1" Type="http://schemas.openxmlformats.org/officeDocument/2006/relationships/tags" Target="../tags/tag190.xml"/></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tags" Target="../tags/tag195.xml"/><Relationship Id="rId3" Type="http://schemas.openxmlformats.org/officeDocument/2006/relationships/image" Target="../media/image22.png"/><Relationship Id="rId2" Type="http://schemas.openxmlformats.org/officeDocument/2006/relationships/tags" Target="../tags/tag194.xml"/><Relationship Id="rId1" Type="http://schemas.openxmlformats.org/officeDocument/2006/relationships/tags" Target="../tags/tag193.xml"/></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tags" Target="../tags/tag198.xml"/><Relationship Id="rId3" Type="http://schemas.openxmlformats.org/officeDocument/2006/relationships/image" Target="../media/image23.png"/><Relationship Id="rId2" Type="http://schemas.openxmlformats.org/officeDocument/2006/relationships/tags" Target="../tags/tag197.xml"/><Relationship Id="rId1" Type="http://schemas.openxmlformats.org/officeDocument/2006/relationships/tags" Target="../tags/tag196.xml"/></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2.xml"/><Relationship Id="rId5" Type="http://schemas.openxmlformats.org/officeDocument/2006/relationships/tags" Target="../tags/tag201.xml"/><Relationship Id="rId4" Type="http://schemas.openxmlformats.org/officeDocument/2006/relationships/image" Target="../media/image24.png"/><Relationship Id="rId3" Type="http://schemas.openxmlformats.org/officeDocument/2006/relationships/image" Target="../media/image13.png"/><Relationship Id="rId2" Type="http://schemas.openxmlformats.org/officeDocument/2006/relationships/tags" Target="../tags/tag200.xml"/><Relationship Id="rId1" Type="http://schemas.openxmlformats.org/officeDocument/2006/relationships/tags" Target="../tags/tag199.xml"/></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2.xml"/><Relationship Id="rId4" Type="http://schemas.openxmlformats.org/officeDocument/2006/relationships/tags" Target="../tags/tag204.xml"/><Relationship Id="rId3" Type="http://schemas.openxmlformats.org/officeDocument/2006/relationships/image" Target="../media/image25.png"/><Relationship Id="rId2" Type="http://schemas.openxmlformats.org/officeDocument/2006/relationships/tags" Target="../tags/tag203.xml"/><Relationship Id="rId1" Type="http://schemas.openxmlformats.org/officeDocument/2006/relationships/tags" Target="../tags/tag202.xml"/></Relationships>
</file>

<file path=ppt/slides/_rels/slide2.xml.rels><?xml version="1.0" encoding="UTF-8" standalone="yes"?>
<Relationships xmlns="http://schemas.openxmlformats.org/package/2006/relationships"><Relationship Id="rId9" Type="http://schemas.openxmlformats.org/officeDocument/2006/relationships/tags" Target="../tags/tag143.xml"/><Relationship Id="rId8" Type="http://schemas.openxmlformats.org/officeDocument/2006/relationships/tags" Target="../tags/tag142.xml"/><Relationship Id="rId7" Type="http://schemas.openxmlformats.org/officeDocument/2006/relationships/tags" Target="../tags/tag141.xml"/><Relationship Id="rId6" Type="http://schemas.openxmlformats.org/officeDocument/2006/relationships/tags" Target="../tags/tag140.xml"/><Relationship Id="rId5" Type="http://schemas.openxmlformats.org/officeDocument/2006/relationships/tags" Target="../tags/tag139.xml"/><Relationship Id="rId4" Type="http://schemas.openxmlformats.org/officeDocument/2006/relationships/tags" Target="../tags/tag138.xml"/><Relationship Id="rId3" Type="http://schemas.openxmlformats.org/officeDocument/2006/relationships/tags" Target="../tags/tag137.xml"/><Relationship Id="rId21" Type="http://schemas.openxmlformats.org/officeDocument/2006/relationships/notesSlide" Target="../notesSlides/notesSlide2.xml"/><Relationship Id="rId20" Type="http://schemas.openxmlformats.org/officeDocument/2006/relationships/slideLayout" Target="../slideLayouts/slideLayout7.xml"/><Relationship Id="rId2" Type="http://schemas.openxmlformats.org/officeDocument/2006/relationships/tags" Target="../tags/tag136.xml"/><Relationship Id="rId19" Type="http://schemas.openxmlformats.org/officeDocument/2006/relationships/tags" Target="../tags/tag153.xml"/><Relationship Id="rId18" Type="http://schemas.openxmlformats.org/officeDocument/2006/relationships/tags" Target="../tags/tag152.xml"/><Relationship Id="rId17" Type="http://schemas.openxmlformats.org/officeDocument/2006/relationships/tags" Target="../tags/tag151.xml"/><Relationship Id="rId16" Type="http://schemas.openxmlformats.org/officeDocument/2006/relationships/tags" Target="../tags/tag150.xml"/><Relationship Id="rId15" Type="http://schemas.openxmlformats.org/officeDocument/2006/relationships/tags" Target="../tags/tag149.xml"/><Relationship Id="rId14" Type="http://schemas.openxmlformats.org/officeDocument/2006/relationships/tags" Target="../tags/tag148.xml"/><Relationship Id="rId13" Type="http://schemas.openxmlformats.org/officeDocument/2006/relationships/tags" Target="../tags/tag147.xml"/><Relationship Id="rId12" Type="http://schemas.openxmlformats.org/officeDocument/2006/relationships/tags" Target="../tags/tag146.xml"/><Relationship Id="rId11" Type="http://schemas.openxmlformats.org/officeDocument/2006/relationships/tags" Target="../tags/tag145.xml"/><Relationship Id="rId10" Type="http://schemas.openxmlformats.org/officeDocument/2006/relationships/tags" Target="../tags/tag144.xml"/><Relationship Id="rId1" Type="http://schemas.openxmlformats.org/officeDocument/2006/relationships/tags" Target="../tags/tag135.xml"/></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2.xml"/><Relationship Id="rId4" Type="http://schemas.openxmlformats.org/officeDocument/2006/relationships/tags" Target="../tags/tag207.xml"/><Relationship Id="rId3" Type="http://schemas.openxmlformats.org/officeDocument/2006/relationships/image" Target="../media/image26.png"/><Relationship Id="rId2" Type="http://schemas.openxmlformats.org/officeDocument/2006/relationships/tags" Target="../tags/tag206.xml"/><Relationship Id="rId1" Type="http://schemas.openxmlformats.org/officeDocument/2006/relationships/tags" Target="../tags/tag205.xml"/></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2.xml"/><Relationship Id="rId4" Type="http://schemas.openxmlformats.org/officeDocument/2006/relationships/tags" Target="../tags/tag210.xml"/><Relationship Id="rId3" Type="http://schemas.openxmlformats.org/officeDocument/2006/relationships/image" Target="../media/image27.png"/><Relationship Id="rId2" Type="http://schemas.openxmlformats.org/officeDocument/2006/relationships/tags" Target="../tags/tag209.xml"/><Relationship Id="rId1" Type="http://schemas.openxmlformats.org/officeDocument/2006/relationships/tags" Target="../tags/tag208.xml"/></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2.xml"/><Relationship Id="rId4" Type="http://schemas.openxmlformats.org/officeDocument/2006/relationships/tags" Target="../tags/tag213.xml"/><Relationship Id="rId3" Type="http://schemas.openxmlformats.org/officeDocument/2006/relationships/image" Target="../media/image28.png"/><Relationship Id="rId2" Type="http://schemas.openxmlformats.org/officeDocument/2006/relationships/tags" Target="../tags/tag212.xml"/><Relationship Id="rId1" Type="http://schemas.openxmlformats.org/officeDocument/2006/relationships/tags" Target="../tags/tag211.xml"/></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2.xml"/><Relationship Id="rId4" Type="http://schemas.openxmlformats.org/officeDocument/2006/relationships/tags" Target="../tags/tag216.xml"/><Relationship Id="rId3" Type="http://schemas.openxmlformats.org/officeDocument/2006/relationships/image" Target="../media/image29.png"/><Relationship Id="rId2" Type="http://schemas.openxmlformats.org/officeDocument/2006/relationships/tags" Target="../tags/tag215.xml"/><Relationship Id="rId1" Type="http://schemas.openxmlformats.org/officeDocument/2006/relationships/tags" Target="../tags/tag214.xml"/></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2.xml"/><Relationship Id="rId4" Type="http://schemas.openxmlformats.org/officeDocument/2006/relationships/tags" Target="../tags/tag219.xml"/><Relationship Id="rId3" Type="http://schemas.openxmlformats.org/officeDocument/2006/relationships/image" Target="../media/image30.png"/><Relationship Id="rId2" Type="http://schemas.openxmlformats.org/officeDocument/2006/relationships/tags" Target="../tags/tag218.xml"/><Relationship Id="rId1" Type="http://schemas.openxmlformats.org/officeDocument/2006/relationships/tags" Target="../tags/tag217.xml"/></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2.xml"/><Relationship Id="rId4" Type="http://schemas.openxmlformats.org/officeDocument/2006/relationships/tags" Target="../tags/tag222.xml"/><Relationship Id="rId3" Type="http://schemas.openxmlformats.org/officeDocument/2006/relationships/image" Target="../media/image31.png"/><Relationship Id="rId2" Type="http://schemas.openxmlformats.org/officeDocument/2006/relationships/tags" Target="../tags/tag221.xml"/><Relationship Id="rId1" Type="http://schemas.openxmlformats.org/officeDocument/2006/relationships/tags" Target="../tags/tag220.xml"/></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2.xml"/><Relationship Id="rId4" Type="http://schemas.openxmlformats.org/officeDocument/2006/relationships/tags" Target="../tags/tag225.xml"/><Relationship Id="rId3" Type="http://schemas.openxmlformats.org/officeDocument/2006/relationships/image" Target="../media/image32.png"/><Relationship Id="rId2" Type="http://schemas.openxmlformats.org/officeDocument/2006/relationships/tags" Target="../tags/tag224.xml"/><Relationship Id="rId1" Type="http://schemas.openxmlformats.org/officeDocument/2006/relationships/tags" Target="../tags/tag223.xml"/></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slideLayout" Target="../slideLayouts/slideLayout2.xml"/><Relationship Id="rId5" Type="http://schemas.openxmlformats.org/officeDocument/2006/relationships/tags" Target="../tags/tag228.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tags" Target="../tags/tag227.xml"/><Relationship Id="rId1" Type="http://schemas.openxmlformats.org/officeDocument/2006/relationships/tags" Target="../tags/tag226.xml"/></Relationships>
</file>

<file path=ppt/slides/_rels/slide28.xml.rels><?xml version="1.0" encoding="UTF-8" standalone="yes"?>
<Relationships xmlns="http://schemas.openxmlformats.org/package/2006/relationships"><Relationship Id="rId9" Type="http://schemas.openxmlformats.org/officeDocument/2006/relationships/notesSlide" Target="../notesSlides/notesSlide28.xml"/><Relationship Id="rId8" Type="http://schemas.openxmlformats.org/officeDocument/2006/relationships/slideLayout" Target="../slideLayouts/slideLayout2.xml"/><Relationship Id="rId7" Type="http://schemas.openxmlformats.org/officeDocument/2006/relationships/tags" Target="../tags/tag23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tags" Target="../tags/tag230.xml"/><Relationship Id="rId1" Type="http://schemas.openxmlformats.org/officeDocument/2006/relationships/tags" Target="../tags/tag229.xml"/></Relationships>
</file>

<file path=ppt/slides/_rels/slide29.xml.rels><?xml version="1.0" encoding="UTF-8" standalone="yes"?>
<Relationships xmlns="http://schemas.openxmlformats.org/package/2006/relationships"><Relationship Id="rId8" Type="http://schemas.openxmlformats.org/officeDocument/2006/relationships/notesSlide" Target="../notesSlides/notesSlide29.xml"/><Relationship Id="rId7" Type="http://schemas.openxmlformats.org/officeDocument/2006/relationships/slideLayout" Target="../slideLayouts/slideLayout2.xml"/><Relationship Id="rId6" Type="http://schemas.openxmlformats.org/officeDocument/2006/relationships/tags" Target="../tags/tag234.xml"/><Relationship Id="rId5" Type="http://schemas.openxmlformats.org/officeDocument/2006/relationships/image" Target="../media/image41.png"/><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tags" Target="../tags/tag233.xml"/><Relationship Id="rId1" Type="http://schemas.openxmlformats.org/officeDocument/2006/relationships/tags" Target="../tags/tag232.xml"/></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tags" Target="../tags/tag156.xml"/><Relationship Id="rId3" Type="http://schemas.openxmlformats.org/officeDocument/2006/relationships/image" Target="../media/image3.png"/><Relationship Id="rId2" Type="http://schemas.openxmlformats.org/officeDocument/2006/relationships/tags" Target="../tags/tag155.xml"/><Relationship Id="rId1" Type="http://schemas.openxmlformats.org/officeDocument/2006/relationships/tags" Target="../tags/tag154.xml"/></Relationships>
</file>

<file path=ppt/slides/_rels/slide30.xml.rels><?xml version="1.0" encoding="UTF-8" standalone="yes"?>
<Relationships xmlns="http://schemas.openxmlformats.org/package/2006/relationships"><Relationship Id="rId7" Type="http://schemas.openxmlformats.org/officeDocument/2006/relationships/notesSlide" Target="../notesSlides/notesSlide30.xml"/><Relationship Id="rId6" Type="http://schemas.openxmlformats.org/officeDocument/2006/relationships/slideLayout" Target="../slideLayouts/slideLayout2.xml"/><Relationship Id="rId5" Type="http://schemas.openxmlformats.org/officeDocument/2006/relationships/tags" Target="../tags/tag237.xml"/><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tags" Target="../tags/tag236.xml"/><Relationship Id="rId1" Type="http://schemas.openxmlformats.org/officeDocument/2006/relationships/tags" Target="../tags/tag235.xml"/></Relationships>
</file>

<file path=ppt/slides/_rels/slide31.xml.rels><?xml version="1.0" encoding="UTF-8" standalone="yes"?>
<Relationships xmlns="http://schemas.openxmlformats.org/package/2006/relationships"><Relationship Id="rId8" Type="http://schemas.openxmlformats.org/officeDocument/2006/relationships/notesSlide" Target="../notesSlides/notesSlide31.xml"/><Relationship Id="rId7" Type="http://schemas.openxmlformats.org/officeDocument/2006/relationships/slideLayout" Target="../slideLayouts/slideLayout2.xml"/><Relationship Id="rId6" Type="http://schemas.openxmlformats.org/officeDocument/2006/relationships/tags" Target="../tags/tag240.xml"/><Relationship Id="rId5" Type="http://schemas.openxmlformats.org/officeDocument/2006/relationships/image" Target="../media/image46.png"/><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tags" Target="../tags/tag239.xml"/><Relationship Id="rId1" Type="http://schemas.openxmlformats.org/officeDocument/2006/relationships/tags" Target="../tags/tag238.xml"/></Relationships>
</file>

<file path=ppt/slides/_rels/slide32.xml.rels><?xml version="1.0" encoding="UTF-8" standalone="yes"?>
<Relationships xmlns="http://schemas.openxmlformats.org/package/2006/relationships"><Relationship Id="rId9" Type="http://schemas.openxmlformats.org/officeDocument/2006/relationships/notesSlide" Target="../notesSlides/notesSlide32.xml"/><Relationship Id="rId8" Type="http://schemas.openxmlformats.org/officeDocument/2006/relationships/slideLayout" Target="../slideLayouts/slideLayout2.xml"/><Relationship Id="rId7" Type="http://schemas.openxmlformats.org/officeDocument/2006/relationships/tags" Target="../tags/tag24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tags" Target="../tags/tag242.xml"/><Relationship Id="rId1" Type="http://schemas.openxmlformats.org/officeDocument/2006/relationships/tags" Target="../tags/tag241.xml"/></Relationships>
</file>

<file path=ppt/slides/_rels/slide33.xml.rels><?xml version="1.0" encoding="UTF-8" standalone="yes"?>
<Relationships xmlns="http://schemas.openxmlformats.org/package/2006/relationships"><Relationship Id="rId7" Type="http://schemas.openxmlformats.org/officeDocument/2006/relationships/notesSlide" Target="../notesSlides/notesSlide33.xml"/><Relationship Id="rId6" Type="http://schemas.openxmlformats.org/officeDocument/2006/relationships/slideLayout" Target="../slideLayouts/slideLayout2.xml"/><Relationship Id="rId5" Type="http://schemas.openxmlformats.org/officeDocument/2006/relationships/tags" Target="../tags/tag246.xml"/><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tags" Target="../tags/tag245.xml"/><Relationship Id="rId1" Type="http://schemas.openxmlformats.org/officeDocument/2006/relationships/tags" Target="../tags/tag244.xml"/></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34.xml"/><Relationship Id="rId5" Type="http://schemas.openxmlformats.org/officeDocument/2006/relationships/slideLayout" Target="../slideLayouts/slideLayout2.xml"/><Relationship Id="rId4" Type="http://schemas.openxmlformats.org/officeDocument/2006/relationships/tags" Target="../tags/tag249.xml"/><Relationship Id="rId3" Type="http://schemas.openxmlformats.org/officeDocument/2006/relationships/image" Target="../media/image53.png"/><Relationship Id="rId2" Type="http://schemas.openxmlformats.org/officeDocument/2006/relationships/tags" Target="../tags/tag248.xml"/><Relationship Id="rId1" Type="http://schemas.openxmlformats.org/officeDocument/2006/relationships/tags" Target="../tags/tag247.xml"/></Relationships>
</file>

<file path=ppt/slides/_rels/slide35.xml.rels><?xml version="1.0" encoding="UTF-8" standalone="yes"?>
<Relationships xmlns="http://schemas.openxmlformats.org/package/2006/relationships"><Relationship Id="rId8" Type="http://schemas.openxmlformats.org/officeDocument/2006/relationships/notesSlide" Target="../notesSlides/notesSlide35.xml"/><Relationship Id="rId7" Type="http://schemas.openxmlformats.org/officeDocument/2006/relationships/slideLayout" Target="../slideLayouts/slideLayout2.xml"/><Relationship Id="rId6" Type="http://schemas.openxmlformats.org/officeDocument/2006/relationships/tags" Target="../tags/tag252.xml"/><Relationship Id="rId5" Type="http://schemas.openxmlformats.org/officeDocument/2006/relationships/image" Target="../media/image56.png"/><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tags" Target="../tags/tag251.xml"/><Relationship Id="rId1" Type="http://schemas.openxmlformats.org/officeDocument/2006/relationships/tags" Target="../tags/tag250.xml"/></Relationships>
</file>

<file path=ppt/slides/_rels/slide36.xml.rels><?xml version="1.0" encoding="UTF-8" standalone="yes"?>
<Relationships xmlns="http://schemas.openxmlformats.org/package/2006/relationships"><Relationship Id="rId7" Type="http://schemas.openxmlformats.org/officeDocument/2006/relationships/notesSlide" Target="../notesSlides/notesSlide36.xml"/><Relationship Id="rId6" Type="http://schemas.openxmlformats.org/officeDocument/2006/relationships/slideLayout" Target="../slideLayouts/slideLayout2.xml"/><Relationship Id="rId5" Type="http://schemas.openxmlformats.org/officeDocument/2006/relationships/tags" Target="../tags/tag255.xml"/><Relationship Id="rId4" Type="http://schemas.openxmlformats.org/officeDocument/2006/relationships/image" Target="../media/image58.png"/><Relationship Id="rId3" Type="http://schemas.openxmlformats.org/officeDocument/2006/relationships/image" Target="../media/image57.png"/><Relationship Id="rId2" Type="http://schemas.openxmlformats.org/officeDocument/2006/relationships/tags" Target="../tags/tag254.xml"/><Relationship Id="rId1" Type="http://schemas.openxmlformats.org/officeDocument/2006/relationships/tags" Target="../tags/tag253.xml"/></Relationships>
</file>

<file path=ppt/slides/_rels/slide37.xml.rels><?xml version="1.0" encoding="UTF-8" standalone="yes"?>
<Relationships xmlns="http://schemas.openxmlformats.org/package/2006/relationships"><Relationship Id="rId8" Type="http://schemas.openxmlformats.org/officeDocument/2006/relationships/notesSlide" Target="../notesSlides/notesSlide37.xml"/><Relationship Id="rId7" Type="http://schemas.openxmlformats.org/officeDocument/2006/relationships/slideLayout" Target="../slideLayouts/slideLayout2.xml"/><Relationship Id="rId6" Type="http://schemas.openxmlformats.org/officeDocument/2006/relationships/tags" Target="../tags/tag258.xml"/><Relationship Id="rId5" Type="http://schemas.openxmlformats.org/officeDocument/2006/relationships/image" Target="../media/image61.png"/><Relationship Id="rId4" Type="http://schemas.openxmlformats.org/officeDocument/2006/relationships/image" Target="../media/image60.png"/><Relationship Id="rId3" Type="http://schemas.openxmlformats.org/officeDocument/2006/relationships/image" Target="../media/image59.png"/><Relationship Id="rId2" Type="http://schemas.openxmlformats.org/officeDocument/2006/relationships/tags" Target="../tags/tag257.xml"/><Relationship Id="rId1" Type="http://schemas.openxmlformats.org/officeDocument/2006/relationships/tags" Target="../tags/tag256.xml"/></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38.xml"/><Relationship Id="rId5" Type="http://schemas.openxmlformats.org/officeDocument/2006/relationships/slideLayout" Target="../slideLayouts/slideLayout2.xml"/><Relationship Id="rId4" Type="http://schemas.openxmlformats.org/officeDocument/2006/relationships/tags" Target="../tags/tag261.xml"/><Relationship Id="rId3" Type="http://schemas.openxmlformats.org/officeDocument/2006/relationships/image" Target="../media/image62.png"/><Relationship Id="rId2" Type="http://schemas.openxmlformats.org/officeDocument/2006/relationships/tags" Target="../tags/tag260.xml"/><Relationship Id="rId1" Type="http://schemas.openxmlformats.org/officeDocument/2006/relationships/tags" Target="../tags/tag259.xml"/></Relationships>
</file>

<file path=ppt/slides/_rels/slide39.xml.rels><?xml version="1.0" encoding="UTF-8" standalone="yes"?>
<Relationships xmlns="http://schemas.openxmlformats.org/package/2006/relationships"><Relationship Id="rId6" Type="http://schemas.openxmlformats.org/officeDocument/2006/relationships/notesSlide" Target="../notesSlides/notesSlide39.xml"/><Relationship Id="rId5" Type="http://schemas.openxmlformats.org/officeDocument/2006/relationships/slideLayout" Target="../slideLayouts/slideLayout2.xml"/><Relationship Id="rId4" Type="http://schemas.openxmlformats.org/officeDocument/2006/relationships/tags" Target="../tags/tag264.xml"/><Relationship Id="rId3" Type="http://schemas.openxmlformats.org/officeDocument/2006/relationships/image" Target="../media/image63.png"/><Relationship Id="rId2" Type="http://schemas.openxmlformats.org/officeDocument/2006/relationships/tags" Target="../tags/tag263.xml"/><Relationship Id="rId1" Type="http://schemas.openxmlformats.org/officeDocument/2006/relationships/tags" Target="../tags/tag262.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tags" Target="../tags/tag159.xml"/><Relationship Id="rId3" Type="http://schemas.openxmlformats.org/officeDocument/2006/relationships/image" Target="../media/image4.png"/><Relationship Id="rId2" Type="http://schemas.openxmlformats.org/officeDocument/2006/relationships/tags" Target="../tags/tag158.xml"/><Relationship Id="rId1" Type="http://schemas.openxmlformats.org/officeDocument/2006/relationships/tags" Target="../tags/tag157.xml"/></Relationships>
</file>

<file path=ppt/slides/_rels/slide40.xml.rels><?xml version="1.0" encoding="UTF-8" standalone="yes"?>
<Relationships xmlns="http://schemas.openxmlformats.org/package/2006/relationships"><Relationship Id="rId6" Type="http://schemas.openxmlformats.org/officeDocument/2006/relationships/notesSlide" Target="../notesSlides/notesSlide40.xml"/><Relationship Id="rId5" Type="http://schemas.openxmlformats.org/officeDocument/2006/relationships/slideLayout" Target="../slideLayouts/slideLayout2.xml"/><Relationship Id="rId4" Type="http://schemas.openxmlformats.org/officeDocument/2006/relationships/tags" Target="../tags/tag267.xml"/><Relationship Id="rId3" Type="http://schemas.openxmlformats.org/officeDocument/2006/relationships/image" Target="../media/image64.png"/><Relationship Id="rId2" Type="http://schemas.openxmlformats.org/officeDocument/2006/relationships/tags" Target="../tags/tag266.xml"/><Relationship Id="rId1" Type="http://schemas.openxmlformats.org/officeDocument/2006/relationships/tags" Target="../tags/tag265.xml"/></Relationships>
</file>

<file path=ppt/slides/_rels/slide41.xml.rels><?xml version="1.0" encoding="UTF-8" standalone="yes"?>
<Relationships xmlns="http://schemas.openxmlformats.org/package/2006/relationships"><Relationship Id="rId8" Type="http://schemas.openxmlformats.org/officeDocument/2006/relationships/comments" Target="../comments/comment1.xml"/><Relationship Id="rId7" Type="http://schemas.openxmlformats.org/officeDocument/2006/relationships/notesSlide" Target="../notesSlides/notesSlide41.xml"/><Relationship Id="rId6" Type="http://schemas.openxmlformats.org/officeDocument/2006/relationships/slideLayout" Target="../slideLayouts/slideLayout2.xml"/><Relationship Id="rId5" Type="http://schemas.openxmlformats.org/officeDocument/2006/relationships/tags" Target="../tags/tag270.xml"/><Relationship Id="rId4" Type="http://schemas.openxmlformats.org/officeDocument/2006/relationships/image" Target="../media/image66.png"/><Relationship Id="rId3" Type="http://schemas.openxmlformats.org/officeDocument/2006/relationships/image" Target="../media/image65.png"/><Relationship Id="rId2" Type="http://schemas.openxmlformats.org/officeDocument/2006/relationships/tags" Target="../tags/tag269.xml"/><Relationship Id="rId1" Type="http://schemas.openxmlformats.org/officeDocument/2006/relationships/tags" Target="../tags/tag268.xml"/></Relationships>
</file>

<file path=ppt/slides/_rels/slide42.xml.rels><?xml version="1.0" encoding="UTF-8" standalone="yes"?>
<Relationships xmlns="http://schemas.openxmlformats.org/package/2006/relationships"><Relationship Id="rId8" Type="http://schemas.openxmlformats.org/officeDocument/2006/relationships/notesSlide" Target="../notesSlides/notesSlide42.xml"/><Relationship Id="rId7" Type="http://schemas.openxmlformats.org/officeDocument/2006/relationships/slideLayout" Target="../slideLayouts/slideLayout2.xml"/><Relationship Id="rId6" Type="http://schemas.openxmlformats.org/officeDocument/2006/relationships/tags" Target="../tags/tag273.xml"/><Relationship Id="rId5" Type="http://schemas.openxmlformats.org/officeDocument/2006/relationships/image" Target="../media/image69.png"/><Relationship Id="rId4" Type="http://schemas.openxmlformats.org/officeDocument/2006/relationships/image" Target="../media/image68.png"/><Relationship Id="rId3" Type="http://schemas.openxmlformats.org/officeDocument/2006/relationships/image" Target="../media/image67.png"/><Relationship Id="rId2" Type="http://schemas.openxmlformats.org/officeDocument/2006/relationships/tags" Target="../tags/tag272.xml"/><Relationship Id="rId1" Type="http://schemas.openxmlformats.org/officeDocument/2006/relationships/tags" Target="../tags/tag271.xml"/></Relationships>
</file>

<file path=ppt/slides/_rels/slide43.xml.rels><?xml version="1.0" encoding="UTF-8" standalone="yes"?>
<Relationships xmlns="http://schemas.openxmlformats.org/package/2006/relationships"><Relationship Id="rId7" Type="http://schemas.openxmlformats.org/officeDocument/2006/relationships/notesSlide" Target="../notesSlides/notesSlide43.xml"/><Relationship Id="rId6" Type="http://schemas.openxmlformats.org/officeDocument/2006/relationships/slideLayout" Target="../slideLayouts/slideLayout2.xml"/><Relationship Id="rId5" Type="http://schemas.openxmlformats.org/officeDocument/2006/relationships/tags" Target="../tags/tag276.xml"/><Relationship Id="rId4" Type="http://schemas.openxmlformats.org/officeDocument/2006/relationships/image" Target="../media/image71.png"/><Relationship Id="rId3" Type="http://schemas.openxmlformats.org/officeDocument/2006/relationships/image" Target="../media/image70.png"/><Relationship Id="rId2" Type="http://schemas.openxmlformats.org/officeDocument/2006/relationships/tags" Target="../tags/tag275.xml"/><Relationship Id="rId1" Type="http://schemas.openxmlformats.org/officeDocument/2006/relationships/tags" Target="../tags/tag274.xml"/></Relationships>
</file>

<file path=ppt/slides/_rels/slide44.xml.rels><?xml version="1.0" encoding="UTF-8" standalone="yes"?>
<Relationships xmlns="http://schemas.openxmlformats.org/package/2006/relationships"><Relationship Id="rId6" Type="http://schemas.openxmlformats.org/officeDocument/2006/relationships/notesSlide" Target="../notesSlides/notesSlide44.xml"/><Relationship Id="rId5" Type="http://schemas.openxmlformats.org/officeDocument/2006/relationships/slideLayout" Target="../slideLayouts/slideLayout2.xml"/><Relationship Id="rId4" Type="http://schemas.openxmlformats.org/officeDocument/2006/relationships/tags" Target="../tags/tag279.xml"/><Relationship Id="rId3" Type="http://schemas.openxmlformats.org/officeDocument/2006/relationships/image" Target="../media/image72.png"/><Relationship Id="rId2" Type="http://schemas.openxmlformats.org/officeDocument/2006/relationships/tags" Target="../tags/tag278.xml"/><Relationship Id="rId1" Type="http://schemas.openxmlformats.org/officeDocument/2006/relationships/tags" Target="../tags/tag277.xml"/></Relationships>
</file>

<file path=ppt/slides/_rels/slide45.xml.rels><?xml version="1.0" encoding="UTF-8" standalone="yes"?>
<Relationships xmlns="http://schemas.openxmlformats.org/package/2006/relationships"><Relationship Id="rId7" Type="http://schemas.openxmlformats.org/officeDocument/2006/relationships/notesSlide" Target="../notesSlides/notesSlide45.xml"/><Relationship Id="rId6" Type="http://schemas.openxmlformats.org/officeDocument/2006/relationships/slideLayout" Target="../slideLayouts/slideLayout2.xml"/><Relationship Id="rId5" Type="http://schemas.openxmlformats.org/officeDocument/2006/relationships/tags" Target="../tags/tag282.xml"/><Relationship Id="rId4" Type="http://schemas.openxmlformats.org/officeDocument/2006/relationships/image" Target="../media/image74.png"/><Relationship Id="rId3" Type="http://schemas.openxmlformats.org/officeDocument/2006/relationships/image" Target="../media/image73.png"/><Relationship Id="rId2" Type="http://schemas.openxmlformats.org/officeDocument/2006/relationships/tags" Target="../tags/tag281.xml"/><Relationship Id="rId1" Type="http://schemas.openxmlformats.org/officeDocument/2006/relationships/tags" Target="../tags/tag280.xml"/></Relationships>
</file>

<file path=ppt/slides/_rels/slide46.xml.rels><?xml version="1.0" encoding="UTF-8" standalone="yes"?>
<Relationships xmlns="http://schemas.openxmlformats.org/package/2006/relationships"><Relationship Id="rId6" Type="http://schemas.openxmlformats.org/officeDocument/2006/relationships/notesSlide" Target="../notesSlides/notesSlide46.xml"/><Relationship Id="rId5" Type="http://schemas.openxmlformats.org/officeDocument/2006/relationships/slideLayout" Target="../slideLayouts/slideLayout2.xml"/><Relationship Id="rId4" Type="http://schemas.openxmlformats.org/officeDocument/2006/relationships/tags" Target="../tags/tag285.xml"/><Relationship Id="rId3" Type="http://schemas.openxmlformats.org/officeDocument/2006/relationships/image" Target="../media/image75.png"/><Relationship Id="rId2" Type="http://schemas.openxmlformats.org/officeDocument/2006/relationships/tags" Target="../tags/tag284.xml"/><Relationship Id="rId1" Type="http://schemas.openxmlformats.org/officeDocument/2006/relationships/tags" Target="../tags/tag283.xml"/></Relationships>
</file>

<file path=ppt/slides/_rels/slide47.xml.rels><?xml version="1.0" encoding="UTF-8" standalone="yes"?>
<Relationships xmlns="http://schemas.openxmlformats.org/package/2006/relationships"><Relationship Id="rId6" Type="http://schemas.openxmlformats.org/officeDocument/2006/relationships/notesSlide" Target="../notesSlides/notesSlide47.xml"/><Relationship Id="rId5" Type="http://schemas.openxmlformats.org/officeDocument/2006/relationships/slideLayout" Target="../slideLayouts/slideLayout2.xml"/><Relationship Id="rId4" Type="http://schemas.openxmlformats.org/officeDocument/2006/relationships/tags" Target="../tags/tag288.xml"/><Relationship Id="rId3" Type="http://schemas.openxmlformats.org/officeDocument/2006/relationships/image" Target="../media/image76.png"/><Relationship Id="rId2" Type="http://schemas.openxmlformats.org/officeDocument/2006/relationships/tags" Target="../tags/tag287.xml"/><Relationship Id="rId1" Type="http://schemas.openxmlformats.org/officeDocument/2006/relationships/tags" Target="../tags/tag286.xml"/></Relationships>
</file>

<file path=ppt/slides/_rels/slide48.xml.rels><?xml version="1.0" encoding="UTF-8" standalone="yes"?>
<Relationships xmlns="http://schemas.openxmlformats.org/package/2006/relationships"><Relationship Id="rId6" Type="http://schemas.openxmlformats.org/officeDocument/2006/relationships/notesSlide" Target="../notesSlides/notesSlide48.xml"/><Relationship Id="rId5" Type="http://schemas.openxmlformats.org/officeDocument/2006/relationships/slideLayout" Target="../slideLayouts/slideLayout2.xml"/><Relationship Id="rId4" Type="http://schemas.openxmlformats.org/officeDocument/2006/relationships/tags" Target="../tags/tag291.xml"/><Relationship Id="rId3" Type="http://schemas.openxmlformats.org/officeDocument/2006/relationships/image" Target="../media/image77.png"/><Relationship Id="rId2" Type="http://schemas.openxmlformats.org/officeDocument/2006/relationships/tags" Target="../tags/tag290.xml"/><Relationship Id="rId1" Type="http://schemas.openxmlformats.org/officeDocument/2006/relationships/tags" Target="../tags/tag289.xml"/></Relationships>
</file>

<file path=ppt/slides/_rels/slide49.xml.rels><?xml version="1.0" encoding="UTF-8" standalone="yes"?>
<Relationships xmlns="http://schemas.openxmlformats.org/package/2006/relationships"><Relationship Id="rId7" Type="http://schemas.openxmlformats.org/officeDocument/2006/relationships/notesSlide" Target="../notesSlides/notesSlide49.xml"/><Relationship Id="rId6" Type="http://schemas.openxmlformats.org/officeDocument/2006/relationships/slideLayout" Target="../slideLayouts/slideLayout2.xml"/><Relationship Id="rId5" Type="http://schemas.openxmlformats.org/officeDocument/2006/relationships/tags" Target="../tags/tag294.xml"/><Relationship Id="rId4" Type="http://schemas.openxmlformats.org/officeDocument/2006/relationships/image" Target="../media/image79.png"/><Relationship Id="rId3" Type="http://schemas.openxmlformats.org/officeDocument/2006/relationships/image" Target="../media/image78.png"/><Relationship Id="rId2" Type="http://schemas.openxmlformats.org/officeDocument/2006/relationships/tags" Target="../tags/tag293.xml"/><Relationship Id="rId1" Type="http://schemas.openxmlformats.org/officeDocument/2006/relationships/tags" Target="../tags/tag292.xml"/></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tags" Target="../tags/tag162.xml"/><Relationship Id="rId3" Type="http://schemas.openxmlformats.org/officeDocument/2006/relationships/image" Target="../media/image5.png"/><Relationship Id="rId2" Type="http://schemas.openxmlformats.org/officeDocument/2006/relationships/tags" Target="../tags/tag161.xml"/><Relationship Id="rId1" Type="http://schemas.openxmlformats.org/officeDocument/2006/relationships/tags" Target="../tags/tag160.xml"/></Relationships>
</file>

<file path=ppt/slides/_rels/slide50.xml.rels><?xml version="1.0" encoding="UTF-8" standalone="yes"?>
<Relationships xmlns="http://schemas.openxmlformats.org/package/2006/relationships"><Relationship Id="rId9" Type="http://schemas.openxmlformats.org/officeDocument/2006/relationships/notesSlide" Target="../notesSlides/notesSlide50.xml"/><Relationship Id="rId8" Type="http://schemas.openxmlformats.org/officeDocument/2006/relationships/slideLayout" Target="../slideLayouts/slideLayout2.xml"/><Relationship Id="rId7" Type="http://schemas.openxmlformats.org/officeDocument/2006/relationships/tags" Target="../tags/tag29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3" Type="http://schemas.openxmlformats.org/officeDocument/2006/relationships/image" Target="../media/image80.png"/><Relationship Id="rId2" Type="http://schemas.openxmlformats.org/officeDocument/2006/relationships/tags" Target="../tags/tag296.xml"/><Relationship Id="rId1" Type="http://schemas.openxmlformats.org/officeDocument/2006/relationships/tags" Target="../tags/tag295.xml"/></Relationships>
</file>

<file path=ppt/slides/_rels/slide51.xml.rels><?xml version="1.0" encoding="UTF-8" standalone="yes"?>
<Relationships xmlns="http://schemas.openxmlformats.org/package/2006/relationships"><Relationship Id="rId7" Type="http://schemas.openxmlformats.org/officeDocument/2006/relationships/notesSlide" Target="../notesSlides/notesSlide51.xml"/><Relationship Id="rId6" Type="http://schemas.openxmlformats.org/officeDocument/2006/relationships/slideLayout" Target="../slideLayouts/slideLayout2.xml"/><Relationship Id="rId5" Type="http://schemas.openxmlformats.org/officeDocument/2006/relationships/tags" Target="../tags/tag300.xml"/><Relationship Id="rId4" Type="http://schemas.openxmlformats.org/officeDocument/2006/relationships/image" Target="../media/image85.png"/><Relationship Id="rId3" Type="http://schemas.openxmlformats.org/officeDocument/2006/relationships/image" Target="../media/image84.png"/><Relationship Id="rId2" Type="http://schemas.openxmlformats.org/officeDocument/2006/relationships/tags" Target="../tags/tag299.xml"/><Relationship Id="rId1" Type="http://schemas.openxmlformats.org/officeDocument/2006/relationships/tags" Target="../tags/tag298.xml"/></Relationships>
</file>

<file path=ppt/slides/_rels/slide52.xml.rels><?xml version="1.0" encoding="UTF-8" standalone="yes"?>
<Relationships xmlns="http://schemas.openxmlformats.org/package/2006/relationships"><Relationship Id="rId6" Type="http://schemas.openxmlformats.org/officeDocument/2006/relationships/notesSlide" Target="../notesSlides/notesSlide52.xml"/><Relationship Id="rId5" Type="http://schemas.openxmlformats.org/officeDocument/2006/relationships/slideLayout" Target="../slideLayouts/slideLayout2.xml"/><Relationship Id="rId4" Type="http://schemas.openxmlformats.org/officeDocument/2006/relationships/tags" Target="../tags/tag303.xml"/><Relationship Id="rId3" Type="http://schemas.openxmlformats.org/officeDocument/2006/relationships/image" Target="../media/image86.png"/><Relationship Id="rId2" Type="http://schemas.openxmlformats.org/officeDocument/2006/relationships/tags" Target="../tags/tag302.xml"/><Relationship Id="rId1" Type="http://schemas.openxmlformats.org/officeDocument/2006/relationships/tags" Target="../tags/tag301.xml"/></Relationships>
</file>

<file path=ppt/slides/_rels/slide53.xml.rels><?xml version="1.0" encoding="UTF-8" standalone="yes"?>
<Relationships xmlns="http://schemas.openxmlformats.org/package/2006/relationships"><Relationship Id="rId7" Type="http://schemas.openxmlformats.org/officeDocument/2006/relationships/notesSlide" Target="../notesSlides/notesSlide53.xml"/><Relationship Id="rId6" Type="http://schemas.openxmlformats.org/officeDocument/2006/relationships/slideLayout" Target="../slideLayouts/slideLayout2.xml"/><Relationship Id="rId5" Type="http://schemas.openxmlformats.org/officeDocument/2006/relationships/tags" Target="../tags/tag306.xml"/><Relationship Id="rId4" Type="http://schemas.openxmlformats.org/officeDocument/2006/relationships/image" Target="../media/image88.png"/><Relationship Id="rId3" Type="http://schemas.openxmlformats.org/officeDocument/2006/relationships/image" Target="../media/image87.png"/><Relationship Id="rId2" Type="http://schemas.openxmlformats.org/officeDocument/2006/relationships/tags" Target="../tags/tag305.xml"/><Relationship Id="rId1" Type="http://schemas.openxmlformats.org/officeDocument/2006/relationships/tags" Target="../tags/tag304.xml"/></Relationships>
</file>

<file path=ppt/slides/_rels/slide54.xml.rels><?xml version="1.0" encoding="UTF-8" standalone="yes"?>
<Relationships xmlns="http://schemas.openxmlformats.org/package/2006/relationships"><Relationship Id="rId7" Type="http://schemas.openxmlformats.org/officeDocument/2006/relationships/notesSlide" Target="../notesSlides/notesSlide54.xml"/><Relationship Id="rId6" Type="http://schemas.openxmlformats.org/officeDocument/2006/relationships/slideLayout" Target="../slideLayouts/slideLayout2.xml"/><Relationship Id="rId5" Type="http://schemas.openxmlformats.org/officeDocument/2006/relationships/tags" Target="../tags/tag309.xml"/><Relationship Id="rId4" Type="http://schemas.openxmlformats.org/officeDocument/2006/relationships/image" Target="../media/image90.png"/><Relationship Id="rId3" Type="http://schemas.openxmlformats.org/officeDocument/2006/relationships/image" Target="../media/image89.png"/><Relationship Id="rId2" Type="http://schemas.openxmlformats.org/officeDocument/2006/relationships/tags" Target="../tags/tag308.xml"/><Relationship Id="rId1" Type="http://schemas.openxmlformats.org/officeDocument/2006/relationships/tags" Target="../tags/tag307.xml"/></Relationships>
</file>

<file path=ppt/slides/_rels/slide55.xml.rels><?xml version="1.0" encoding="UTF-8" standalone="yes"?>
<Relationships xmlns="http://schemas.openxmlformats.org/package/2006/relationships"><Relationship Id="rId8" Type="http://schemas.openxmlformats.org/officeDocument/2006/relationships/notesSlide" Target="../notesSlides/notesSlide55.xml"/><Relationship Id="rId7" Type="http://schemas.openxmlformats.org/officeDocument/2006/relationships/slideLayout" Target="../slideLayouts/slideLayout2.xml"/><Relationship Id="rId6" Type="http://schemas.openxmlformats.org/officeDocument/2006/relationships/tags" Target="../tags/tag312.xml"/><Relationship Id="rId5" Type="http://schemas.openxmlformats.org/officeDocument/2006/relationships/image" Target="../media/image93.png"/><Relationship Id="rId4" Type="http://schemas.openxmlformats.org/officeDocument/2006/relationships/image" Target="../media/image92.png"/><Relationship Id="rId3" Type="http://schemas.openxmlformats.org/officeDocument/2006/relationships/image" Target="../media/image91.png"/><Relationship Id="rId2" Type="http://schemas.openxmlformats.org/officeDocument/2006/relationships/tags" Target="../tags/tag311.xml"/><Relationship Id="rId1" Type="http://schemas.openxmlformats.org/officeDocument/2006/relationships/tags" Target="../tags/tag310.xml"/></Relationships>
</file>

<file path=ppt/slides/_rels/slide56.xml.rels><?xml version="1.0" encoding="UTF-8" standalone="yes"?>
<Relationships xmlns="http://schemas.openxmlformats.org/package/2006/relationships"><Relationship Id="rId7" Type="http://schemas.openxmlformats.org/officeDocument/2006/relationships/notesSlide" Target="../notesSlides/notesSlide56.xml"/><Relationship Id="rId6" Type="http://schemas.openxmlformats.org/officeDocument/2006/relationships/slideLayout" Target="../slideLayouts/slideLayout2.xml"/><Relationship Id="rId5" Type="http://schemas.openxmlformats.org/officeDocument/2006/relationships/tags" Target="../tags/tag315.xml"/><Relationship Id="rId4" Type="http://schemas.openxmlformats.org/officeDocument/2006/relationships/image" Target="../media/image95.png"/><Relationship Id="rId3" Type="http://schemas.openxmlformats.org/officeDocument/2006/relationships/image" Target="../media/image94.png"/><Relationship Id="rId2" Type="http://schemas.openxmlformats.org/officeDocument/2006/relationships/tags" Target="../tags/tag314.xml"/><Relationship Id="rId1" Type="http://schemas.openxmlformats.org/officeDocument/2006/relationships/tags" Target="../tags/tag313.xml"/></Relationships>
</file>

<file path=ppt/slides/_rels/slide57.xml.rels><?xml version="1.0" encoding="UTF-8" standalone="yes"?>
<Relationships xmlns="http://schemas.openxmlformats.org/package/2006/relationships"><Relationship Id="rId6" Type="http://schemas.openxmlformats.org/officeDocument/2006/relationships/notesSlide" Target="../notesSlides/notesSlide57.xml"/><Relationship Id="rId5" Type="http://schemas.openxmlformats.org/officeDocument/2006/relationships/slideLayout" Target="../slideLayouts/slideLayout2.xml"/><Relationship Id="rId4" Type="http://schemas.openxmlformats.org/officeDocument/2006/relationships/tags" Target="../tags/tag318.xml"/><Relationship Id="rId3" Type="http://schemas.openxmlformats.org/officeDocument/2006/relationships/image" Target="../media/image96.png"/><Relationship Id="rId2" Type="http://schemas.openxmlformats.org/officeDocument/2006/relationships/tags" Target="../tags/tag317.xml"/><Relationship Id="rId1" Type="http://schemas.openxmlformats.org/officeDocument/2006/relationships/tags" Target="../tags/tag316.xml"/></Relationships>
</file>

<file path=ppt/slides/_rels/slide58.xml.rels><?xml version="1.0" encoding="UTF-8" standalone="yes"?>
<Relationships xmlns="http://schemas.openxmlformats.org/package/2006/relationships"><Relationship Id="rId6" Type="http://schemas.openxmlformats.org/officeDocument/2006/relationships/notesSlide" Target="../notesSlides/notesSlide58.xml"/><Relationship Id="rId5" Type="http://schemas.openxmlformats.org/officeDocument/2006/relationships/slideLayout" Target="../slideLayouts/slideLayout2.xml"/><Relationship Id="rId4" Type="http://schemas.openxmlformats.org/officeDocument/2006/relationships/tags" Target="../tags/tag321.xml"/><Relationship Id="rId3" Type="http://schemas.openxmlformats.org/officeDocument/2006/relationships/image" Target="../media/image97.png"/><Relationship Id="rId2" Type="http://schemas.openxmlformats.org/officeDocument/2006/relationships/tags" Target="../tags/tag320.xml"/><Relationship Id="rId1" Type="http://schemas.openxmlformats.org/officeDocument/2006/relationships/tags" Target="../tags/tag319.xml"/></Relationships>
</file>

<file path=ppt/slides/_rels/slide59.xml.rels><?xml version="1.0" encoding="UTF-8" standalone="yes"?>
<Relationships xmlns="http://schemas.openxmlformats.org/package/2006/relationships"><Relationship Id="rId8" Type="http://schemas.openxmlformats.org/officeDocument/2006/relationships/notesSlide" Target="../notesSlides/notesSlide59.xml"/><Relationship Id="rId7" Type="http://schemas.openxmlformats.org/officeDocument/2006/relationships/slideLayout" Target="../slideLayouts/slideLayout2.xml"/><Relationship Id="rId6" Type="http://schemas.openxmlformats.org/officeDocument/2006/relationships/tags" Target="../tags/tag324.xml"/><Relationship Id="rId5" Type="http://schemas.openxmlformats.org/officeDocument/2006/relationships/image" Target="../media/image99.png"/><Relationship Id="rId4" Type="http://schemas.openxmlformats.org/officeDocument/2006/relationships/image" Target="../media/image98.png"/><Relationship Id="rId3" Type="http://schemas.openxmlformats.org/officeDocument/2006/relationships/image" Target="../media/image96.png"/><Relationship Id="rId2" Type="http://schemas.openxmlformats.org/officeDocument/2006/relationships/tags" Target="../tags/tag323.xml"/><Relationship Id="rId1" Type="http://schemas.openxmlformats.org/officeDocument/2006/relationships/tags" Target="../tags/tag322.xml"/></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2.xml"/><Relationship Id="rId7" Type="http://schemas.openxmlformats.org/officeDocument/2006/relationships/tags" Target="../tags/tag16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tags" Target="../tags/tag164.xml"/><Relationship Id="rId1" Type="http://schemas.openxmlformats.org/officeDocument/2006/relationships/tags" Target="../tags/tag163.xml"/></Relationships>
</file>

<file path=ppt/slides/_rels/slide60.xml.rels><?xml version="1.0" encoding="UTF-8" standalone="yes"?>
<Relationships xmlns="http://schemas.openxmlformats.org/package/2006/relationships"><Relationship Id="rId9" Type="http://schemas.openxmlformats.org/officeDocument/2006/relationships/notesSlide" Target="../notesSlides/notesSlide60.xml"/><Relationship Id="rId8" Type="http://schemas.openxmlformats.org/officeDocument/2006/relationships/slideLayout" Target="../slideLayouts/slideLayout2.xml"/><Relationship Id="rId7" Type="http://schemas.openxmlformats.org/officeDocument/2006/relationships/tags" Target="../tags/tag32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3" Type="http://schemas.openxmlformats.org/officeDocument/2006/relationships/image" Target="../media/image96.png"/><Relationship Id="rId2" Type="http://schemas.openxmlformats.org/officeDocument/2006/relationships/tags" Target="../tags/tag326.xml"/><Relationship Id="rId1" Type="http://schemas.openxmlformats.org/officeDocument/2006/relationships/tags" Target="../tags/tag325.xml"/></Relationships>
</file>

<file path=ppt/slides/_rels/slide61.xml.rels><?xml version="1.0" encoding="UTF-8" standalone="yes"?>
<Relationships xmlns="http://schemas.openxmlformats.org/package/2006/relationships"><Relationship Id="rId6" Type="http://schemas.openxmlformats.org/officeDocument/2006/relationships/notesSlide" Target="../notesSlides/notesSlide61.xml"/><Relationship Id="rId5" Type="http://schemas.openxmlformats.org/officeDocument/2006/relationships/slideLayout" Target="../slideLayouts/slideLayout2.xml"/><Relationship Id="rId4" Type="http://schemas.openxmlformats.org/officeDocument/2006/relationships/tags" Target="../tags/tag330.xml"/><Relationship Id="rId3" Type="http://schemas.openxmlformats.org/officeDocument/2006/relationships/image" Target="../media/image103.png"/><Relationship Id="rId2" Type="http://schemas.openxmlformats.org/officeDocument/2006/relationships/tags" Target="../tags/tag329.xml"/><Relationship Id="rId1" Type="http://schemas.openxmlformats.org/officeDocument/2006/relationships/tags" Target="../tags/tag328.xml"/></Relationships>
</file>

<file path=ppt/slides/_rels/slide62.xml.rels><?xml version="1.0" encoding="UTF-8" standalone="yes"?>
<Relationships xmlns="http://schemas.openxmlformats.org/package/2006/relationships"><Relationship Id="rId7" Type="http://schemas.openxmlformats.org/officeDocument/2006/relationships/notesSlide" Target="../notesSlides/notesSlide62.xml"/><Relationship Id="rId6" Type="http://schemas.openxmlformats.org/officeDocument/2006/relationships/slideLayout" Target="../slideLayouts/slideLayout2.xml"/><Relationship Id="rId5" Type="http://schemas.openxmlformats.org/officeDocument/2006/relationships/tags" Target="../tags/tag333.xml"/><Relationship Id="rId4" Type="http://schemas.openxmlformats.org/officeDocument/2006/relationships/image" Target="../media/image105.png"/><Relationship Id="rId3" Type="http://schemas.openxmlformats.org/officeDocument/2006/relationships/image" Target="../media/image104.png"/><Relationship Id="rId2" Type="http://schemas.openxmlformats.org/officeDocument/2006/relationships/tags" Target="../tags/tag332.xml"/><Relationship Id="rId1" Type="http://schemas.openxmlformats.org/officeDocument/2006/relationships/tags" Target="../tags/tag331.xml"/></Relationships>
</file>

<file path=ppt/slides/_rels/slide63.xml.rels><?xml version="1.0" encoding="UTF-8" standalone="yes"?>
<Relationships xmlns="http://schemas.openxmlformats.org/package/2006/relationships"><Relationship Id="rId8" Type="http://schemas.openxmlformats.org/officeDocument/2006/relationships/notesSlide" Target="../notesSlides/notesSlide63.xml"/><Relationship Id="rId7" Type="http://schemas.openxmlformats.org/officeDocument/2006/relationships/slideLayout" Target="../slideLayouts/slideLayout2.xml"/><Relationship Id="rId6" Type="http://schemas.openxmlformats.org/officeDocument/2006/relationships/tags" Target="../tags/tag336.xml"/><Relationship Id="rId5" Type="http://schemas.openxmlformats.org/officeDocument/2006/relationships/hyperlink" Target="http://www.360doc.com/content/20/0702/13/7377734_921852496.shtml" TargetMode="External"/><Relationship Id="rId4" Type="http://schemas.openxmlformats.org/officeDocument/2006/relationships/image" Target="../media/image107.png"/><Relationship Id="rId3" Type="http://schemas.openxmlformats.org/officeDocument/2006/relationships/image" Target="../media/image106.png"/><Relationship Id="rId2" Type="http://schemas.openxmlformats.org/officeDocument/2006/relationships/tags" Target="../tags/tag335.xml"/><Relationship Id="rId1" Type="http://schemas.openxmlformats.org/officeDocument/2006/relationships/tags" Target="../tags/tag334.xml"/></Relationships>
</file>

<file path=ppt/slides/_rels/slide64.xml.rels><?xml version="1.0" encoding="UTF-8" standalone="yes"?>
<Relationships xmlns="http://schemas.openxmlformats.org/package/2006/relationships"><Relationship Id="rId7" Type="http://schemas.openxmlformats.org/officeDocument/2006/relationships/notesSlide" Target="../notesSlides/notesSlide64.xml"/><Relationship Id="rId6" Type="http://schemas.openxmlformats.org/officeDocument/2006/relationships/slideLayout" Target="../slideLayouts/slideLayout2.xml"/><Relationship Id="rId5" Type="http://schemas.openxmlformats.org/officeDocument/2006/relationships/tags" Target="../tags/tag339.xml"/><Relationship Id="rId4" Type="http://schemas.openxmlformats.org/officeDocument/2006/relationships/image" Target="../media/image109.png"/><Relationship Id="rId3" Type="http://schemas.openxmlformats.org/officeDocument/2006/relationships/image" Target="../media/image108.png"/><Relationship Id="rId2" Type="http://schemas.openxmlformats.org/officeDocument/2006/relationships/tags" Target="../tags/tag338.xml"/><Relationship Id="rId1" Type="http://schemas.openxmlformats.org/officeDocument/2006/relationships/tags" Target="../tags/tag337.xml"/></Relationships>
</file>

<file path=ppt/slides/_rels/slide65.xml.rels><?xml version="1.0" encoding="UTF-8" standalone="yes"?>
<Relationships xmlns="http://schemas.openxmlformats.org/package/2006/relationships"><Relationship Id="rId6" Type="http://schemas.openxmlformats.org/officeDocument/2006/relationships/notesSlide" Target="../notesSlides/notesSlide65.xml"/><Relationship Id="rId5" Type="http://schemas.openxmlformats.org/officeDocument/2006/relationships/slideLayout" Target="../slideLayouts/slideLayout2.xml"/><Relationship Id="rId4" Type="http://schemas.openxmlformats.org/officeDocument/2006/relationships/tags" Target="../tags/tag342.xml"/><Relationship Id="rId3" Type="http://schemas.openxmlformats.org/officeDocument/2006/relationships/image" Target="../media/image110.png"/><Relationship Id="rId2" Type="http://schemas.openxmlformats.org/officeDocument/2006/relationships/tags" Target="../tags/tag341.xml"/><Relationship Id="rId1" Type="http://schemas.openxmlformats.org/officeDocument/2006/relationships/tags" Target="../tags/tag340.xml"/></Relationships>
</file>

<file path=ppt/slides/_rels/slide66.xml.rels><?xml version="1.0" encoding="UTF-8" standalone="yes"?>
<Relationships xmlns="http://schemas.openxmlformats.org/package/2006/relationships"><Relationship Id="rId6" Type="http://schemas.openxmlformats.org/officeDocument/2006/relationships/notesSlide" Target="../notesSlides/notesSlide66.xml"/><Relationship Id="rId5" Type="http://schemas.openxmlformats.org/officeDocument/2006/relationships/slideLayout" Target="../slideLayouts/slideLayout2.xml"/><Relationship Id="rId4" Type="http://schemas.openxmlformats.org/officeDocument/2006/relationships/tags" Target="../tags/tag345.xml"/><Relationship Id="rId3" Type="http://schemas.openxmlformats.org/officeDocument/2006/relationships/image" Target="../media/image111.png"/><Relationship Id="rId2" Type="http://schemas.openxmlformats.org/officeDocument/2006/relationships/tags" Target="../tags/tag344.xml"/><Relationship Id="rId1" Type="http://schemas.openxmlformats.org/officeDocument/2006/relationships/tags" Target="../tags/tag343.xml"/></Relationships>
</file>

<file path=ppt/slides/_rels/slide67.xml.rels><?xml version="1.0" encoding="UTF-8" standalone="yes"?>
<Relationships xmlns="http://schemas.openxmlformats.org/package/2006/relationships"><Relationship Id="rId7" Type="http://schemas.openxmlformats.org/officeDocument/2006/relationships/notesSlide" Target="../notesSlides/notesSlide67.xml"/><Relationship Id="rId6" Type="http://schemas.openxmlformats.org/officeDocument/2006/relationships/slideLayout" Target="../slideLayouts/slideLayout2.xml"/><Relationship Id="rId5" Type="http://schemas.openxmlformats.org/officeDocument/2006/relationships/tags" Target="../tags/tag348.xml"/><Relationship Id="rId4" Type="http://schemas.openxmlformats.org/officeDocument/2006/relationships/image" Target="../media/image113.png"/><Relationship Id="rId3" Type="http://schemas.openxmlformats.org/officeDocument/2006/relationships/image" Target="../media/image112.png"/><Relationship Id="rId2" Type="http://schemas.openxmlformats.org/officeDocument/2006/relationships/tags" Target="../tags/tag347.xml"/><Relationship Id="rId1" Type="http://schemas.openxmlformats.org/officeDocument/2006/relationships/tags" Target="../tags/tag346.xml"/></Relationships>
</file>

<file path=ppt/slides/_rels/slide68.xml.rels><?xml version="1.0" encoding="UTF-8" standalone="yes"?>
<Relationships xmlns="http://schemas.openxmlformats.org/package/2006/relationships"><Relationship Id="rId6" Type="http://schemas.openxmlformats.org/officeDocument/2006/relationships/notesSlide" Target="../notesSlides/notesSlide68.xml"/><Relationship Id="rId5" Type="http://schemas.openxmlformats.org/officeDocument/2006/relationships/slideLayout" Target="../slideLayouts/slideLayout2.xml"/><Relationship Id="rId4" Type="http://schemas.openxmlformats.org/officeDocument/2006/relationships/tags" Target="../tags/tag351.xml"/><Relationship Id="rId3" Type="http://schemas.openxmlformats.org/officeDocument/2006/relationships/image" Target="../media/image114.png"/><Relationship Id="rId2" Type="http://schemas.openxmlformats.org/officeDocument/2006/relationships/tags" Target="../tags/tag350.xml"/><Relationship Id="rId1" Type="http://schemas.openxmlformats.org/officeDocument/2006/relationships/tags" Target="../tags/tag349.xml"/></Relationships>
</file>

<file path=ppt/slides/_rels/slide69.xml.rels><?xml version="1.0" encoding="UTF-8" standalone="yes"?>
<Relationships xmlns="http://schemas.openxmlformats.org/package/2006/relationships"><Relationship Id="rId6" Type="http://schemas.openxmlformats.org/officeDocument/2006/relationships/notesSlide" Target="../notesSlides/notesSlide69.xml"/><Relationship Id="rId5" Type="http://schemas.openxmlformats.org/officeDocument/2006/relationships/slideLayout" Target="../slideLayouts/slideLayout2.xml"/><Relationship Id="rId4" Type="http://schemas.openxmlformats.org/officeDocument/2006/relationships/tags" Target="../tags/tag354.xml"/><Relationship Id="rId3" Type="http://schemas.openxmlformats.org/officeDocument/2006/relationships/image" Target="../media/image114.png"/><Relationship Id="rId2" Type="http://schemas.openxmlformats.org/officeDocument/2006/relationships/tags" Target="../tags/tag353.xml"/><Relationship Id="rId1" Type="http://schemas.openxmlformats.org/officeDocument/2006/relationships/tags" Target="../tags/tag352.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2.xml"/><Relationship Id="rId6" Type="http://schemas.openxmlformats.org/officeDocument/2006/relationships/tags" Target="../tags/tag168.xml"/><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tags" Target="../tags/tag167.xml"/><Relationship Id="rId1" Type="http://schemas.openxmlformats.org/officeDocument/2006/relationships/tags" Target="../tags/tag166.xml"/></Relationships>
</file>

<file path=ppt/slides/_rels/slide70.xml.rels><?xml version="1.0" encoding="UTF-8" standalone="yes"?>
<Relationships xmlns="http://schemas.openxmlformats.org/package/2006/relationships"><Relationship Id="rId6" Type="http://schemas.openxmlformats.org/officeDocument/2006/relationships/notesSlide" Target="../notesSlides/notesSlide70.xml"/><Relationship Id="rId5" Type="http://schemas.openxmlformats.org/officeDocument/2006/relationships/slideLayout" Target="../slideLayouts/slideLayout2.xml"/><Relationship Id="rId4" Type="http://schemas.openxmlformats.org/officeDocument/2006/relationships/tags" Target="../tags/tag357.xml"/><Relationship Id="rId3" Type="http://schemas.openxmlformats.org/officeDocument/2006/relationships/image" Target="../media/image115.png"/><Relationship Id="rId2" Type="http://schemas.openxmlformats.org/officeDocument/2006/relationships/tags" Target="../tags/tag356.xml"/><Relationship Id="rId1" Type="http://schemas.openxmlformats.org/officeDocument/2006/relationships/tags" Target="../tags/tag355.xml"/></Relationships>
</file>

<file path=ppt/slides/_rels/slide71.xml.rels><?xml version="1.0" encoding="UTF-8" standalone="yes"?>
<Relationships xmlns="http://schemas.openxmlformats.org/package/2006/relationships"><Relationship Id="rId5" Type="http://schemas.openxmlformats.org/officeDocument/2006/relationships/notesSlide" Target="../notesSlides/notesSlide71.xml"/><Relationship Id="rId4" Type="http://schemas.openxmlformats.org/officeDocument/2006/relationships/slideLayout" Target="../slideLayouts/slideLayout11.xml"/><Relationship Id="rId3" Type="http://schemas.openxmlformats.org/officeDocument/2006/relationships/tags" Target="../tags/tag360.xml"/><Relationship Id="rId2" Type="http://schemas.openxmlformats.org/officeDocument/2006/relationships/tags" Target="../tags/tag359.xml"/><Relationship Id="rId1" Type="http://schemas.openxmlformats.org/officeDocument/2006/relationships/tags" Target="../tags/tag358.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tags" Target="../tags/tag171.xml"/><Relationship Id="rId2" Type="http://schemas.openxmlformats.org/officeDocument/2006/relationships/tags" Target="../tags/tag170.xml"/><Relationship Id="rId1" Type="http://schemas.openxmlformats.org/officeDocument/2006/relationships/tags" Target="../tags/tag169.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tags" Target="../tags/tag174.xml"/><Relationship Id="rId3" Type="http://schemas.openxmlformats.org/officeDocument/2006/relationships/image" Target="../media/image13.png"/><Relationship Id="rId2" Type="http://schemas.openxmlformats.org/officeDocument/2006/relationships/tags" Target="../tags/tag173.xml"/><Relationship Id="rId1" Type="http://schemas.openxmlformats.org/officeDocument/2006/relationships/tags" Target="../tags/tag1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5365750" y="1567180"/>
            <a:ext cx="6652260" cy="2089785"/>
          </a:xfrm>
        </p:spPr>
        <p:txBody>
          <a:bodyPr/>
          <a:lstStyle/>
          <a:p>
            <a:r>
              <a:rPr lang="en-US" altLang="zh-CN" dirty="0"/>
              <a:t>CSAPP</a:t>
            </a:r>
            <a:r>
              <a:rPr lang="zh-CN" altLang="en-US" dirty="0"/>
              <a:t>复习（</a:t>
            </a:r>
            <a:r>
              <a:rPr lang="en-US" altLang="zh-CN" dirty="0"/>
              <a:t>4-7</a:t>
            </a:r>
            <a:r>
              <a:rPr lang="zh-CN" altLang="en-US" dirty="0"/>
              <a:t>章</a:t>
            </a:r>
            <a:r>
              <a:rPr lang="zh-CN" altLang="en-US" dirty="0"/>
              <a:t>）</a:t>
            </a:r>
            <a:endParaRPr lang="zh-CN" altLang="en-US" dirty="0"/>
          </a:p>
        </p:txBody>
      </p:sp>
      <p:sp>
        <p:nvSpPr>
          <p:cNvPr id="3" name="副标题 2"/>
          <p:cNvSpPr>
            <a:spLocks noGrp="1"/>
          </p:cNvSpPr>
          <p:nvPr>
            <p:ph type="subTitle" idx="1"/>
            <p:custDataLst>
              <p:tags r:id="rId2"/>
            </p:custDataLst>
          </p:nvPr>
        </p:nvSpPr>
        <p:spPr>
          <a:xfrm>
            <a:off x="5300345" y="3702050"/>
            <a:ext cx="6717665" cy="1367155"/>
          </a:xfrm>
        </p:spPr>
        <p:txBody>
          <a:bodyPr/>
          <a:lstStyle/>
          <a:p>
            <a:r>
              <a:rPr lang="en-US" altLang="zh-CN" dirty="0"/>
              <a:t>2022.5.21</a:t>
            </a:r>
            <a:endParaRPr lang="en-US" altLang="zh-CN" dirty="0"/>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p:txBody>
          <a:bodyPr/>
          <a:lstStyle/>
          <a:p>
            <a:r>
              <a:rPr lang="zh-CN" altLang="en-US" dirty="0"/>
              <a:t>跟踪指令的执行</a:t>
            </a:r>
            <a:endParaRPr lang="zh-CN" altLang="en-US" dirty="0"/>
          </a:p>
        </p:txBody>
      </p:sp>
      <p:pic>
        <p:nvPicPr>
          <p:cNvPr id="4" name="图片 3" descr="p10"/>
          <p:cNvPicPr>
            <a:picLocks noChangeAspect="1"/>
          </p:cNvPicPr>
          <p:nvPr/>
        </p:nvPicPr>
        <p:blipFill>
          <a:blip r:embed="rId3"/>
          <a:stretch>
            <a:fillRect/>
          </a:stretch>
        </p:blipFill>
        <p:spPr>
          <a:xfrm>
            <a:off x="1985645" y="1497330"/>
            <a:ext cx="8220075" cy="3962400"/>
          </a:xfrm>
          <a:prstGeom prst="rect">
            <a:avLst/>
          </a:prstGeom>
        </p:spPr>
      </p:pic>
      <p:sp>
        <p:nvSpPr>
          <p:cNvPr id="5" name="矩形 4"/>
          <p:cNvSpPr/>
          <p:nvPr/>
        </p:nvSpPr>
        <p:spPr>
          <a:xfrm>
            <a:off x="1787525" y="4025900"/>
            <a:ext cx="8617585" cy="392430"/>
          </a:xfrm>
          <a:prstGeom prst="rect">
            <a:avLst/>
          </a:prstGeom>
          <a:noFill/>
          <a:ln w="38100">
            <a:solidFill>
              <a:srgbClr val="FF0000"/>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10676255" y="3892550"/>
            <a:ext cx="1346835" cy="645160"/>
          </a:xfrm>
          <a:prstGeom prst="rect">
            <a:avLst/>
          </a:prstGeom>
          <a:noFill/>
        </p:spPr>
        <p:txBody>
          <a:bodyPr wrap="square" rtlCol="0">
            <a:spAutoFit/>
          </a:bodyPr>
          <a:p>
            <a:r>
              <a:rPr lang="zh-CN" altLang="en-US"/>
              <a:t>计算有效地址</a:t>
            </a:r>
            <a:endParaRPr lang="zh-CN" altLang="en-US"/>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5" grpId="1" animBg="1"/>
      <p:bldP spid="6" grpId="0"/>
      <p:bldP spid="6"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p:txBody>
          <a:bodyPr/>
          <a:lstStyle/>
          <a:p>
            <a:r>
              <a:rPr lang="zh-CN" altLang="en-US" dirty="0"/>
              <a:t>跟踪指令的执行</a:t>
            </a:r>
            <a:endParaRPr lang="zh-CN" altLang="en-US" dirty="0"/>
          </a:p>
        </p:txBody>
      </p:sp>
      <p:sp>
        <p:nvSpPr>
          <p:cNvPr id="6" name="文本框 5"/>
          <p:cNvSpPr txBox="1"/>
          <p:nvPr/>
        </p:nvSpPr>
        <p:spPr>
          <a:xfrm>
            <a:off x="10676255" y="3892550"/>
            <a:ext cx="1346835" cy="645160"/>
          </a:xfrm>
          <a:prstGeom prst="rect">
            <a:avLst/>
          </a:prstGeom>
          <a:noFill/>
        </p:spPr>
        <p:txBody>
          <a:bodyPr wrap="square" rtlCol="0">
            <a:spAutoFit/>
          </a:bodyPr>
          <a:p>
            <a:r>
              <a:rPr lang="zh-CN" altLang="en-US"/>
              <a:t>栈指针</a:t>
            </a:r>
            <a:r>
              <a:rPr lang="en-US" altLang="zh-CN"/>
              <a:t>+8</a:t>
            </a:r>
            <a:r>
              <a:rPr lang="zh-CN" altLang="en-US"/>
              <a:t>或</a:t>
            </a:r>
            <a:r>
              <a:rPr lang="en-US" altLang="zh-CN"/>
              <a:t>-8</a:t>
            </a:r>
            <a:endParaRPr lang="en-US" altLang="zh-CN"/>
          </a:p>
        </p:txBody>
      </p:sp>
      <p:pic>
        <p:nvPicPr>
          <p:cNvPr id="3" name="图片 2" descr="p11"/>
          <p:cNvPicPr>
            <a:picLocks noChangeAspect="1"/>
          </p:cNvPicPr>
          <p:nvPr/>
        </p:nvPicPr>
        <p:blipFill>
          <a:blip r:embed="rId3"/>
          <a:stretch>
            <a:fillRect/>
          </a:stretch>
        </p:blipFill>
        <p:spPr>
          <a:xfrm>
            <a:off x="2646680" y="1750060"/>
            <a:ext cx="6619875" cy="3943350"/>
          </a:xfrm>
          <a:prstGeom prst="rect">
            <a:avLst/>
          </a:prstGeom>
        </p:spPr>
      </p:pic>
      <p:sp>
        <p:nvSpPr>
          <p:cNvPr id="5" name="矩形 4"/>
          <p:cNvSpPr/>
          <p:nvPr/>
        </p:nvSpPr>
        <p:spPr>
          <a:xfrm>
            <a:off x="1786890" y="3966210"/>
            <a:ext cx="8617585" cy="392430"/>
          </a:xfrm>
          <a:prstGeom prst="rect">
            <a:avLst/>
          </a:prstGeom>
          <a:noFill/>
          <a:ln w="38100">
            <a:solidFill>
              <a:srgbClr val="FF0000"/>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5" grpId="1" animBg="1"/>
      <p:bldP spid="6" grpId="0"/>
      <p:bldP spid="6"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p:txBody>
          <a:bodyPr/>
          <a:lstStyle/>
          <a:p>
            <a:r>
              <a:rPr lang="zh-CN" altLang="en-US" dirty="0"/>
              <a:t>跟踪指令的执行</a:t>
            </a:r>
            <a:endParaRPr lang="zh-CN" altLang="en-US" dirty="0"/>
          </a:p>
        </p:txBody>
      </p:sp>
      <p:pic>
        <p:nvPicPr>
          <p:cNvPr id="4" name="图片 3" descr="p15"/>
          <p:cNvPicPr>
            <a:picLocks noChangeAspect="1"/>
          </p:cNvPicPr>
          <p:nvPr/>
        </p:nvPicPr>
        <p:blipFill>
          <a:blip r:embed="rId3"/>
          <a:stretch>
            <a:fillRect/>
          </a:stretch>
        </p:blipFill>
        <p:spPr>
          <a:xfrm>
            <a:off x="1385570" y="1601470"/>
            <a:ext cx="9420225" cy="4257675"/>
          </a:xfrm>
          <a:prstGeom prst="rect">
            <a:avLst/>
          </a:prstGeom>
        </p:spPr>
      </p:pic>
    </p:spTree>
    <p:custDataLst>
      <p:tags r:id="rId4"/>
    </p:custData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p:txBody>
          <a:bodyPr/>
          <a:lstStyle/>
          <a:p>
            <a:r>
              <a:rPr lang="zh-CN" altLang="en-US" dirty="0"/>
              <a:t>考试例题</a:t>
            </a:r>
            <a:endParaRPr lang="zh-CN" altLang="en-US" dirty="0"/>
          </a:p>
        </p:txBody>
      </p:sp>
      <p:pic>
        <p:nvPicPr>
          <p:cNvPr id="5" name="图片 4" descr="p13"/>
          <p:cNvPicPr>
            <a:picLocks noChangeAspect="1"/>
          </p:cNvPicPr>
          <p:nvPr/>
        </p:nvPicPr>
        <p:blipFill>
          <a:blip r:embed="rId3"/>
          <a:stretch>
            <a:fillRect/>
          </a:stretch>
        </p:blipFill>
        <p:spPr>
          <a:xfrm>
            <a:off x="1066800" y="1617980"/>
            <a:ext cx="10058400" cy="1059815"/>
          </a:xfrm>
          <a:prstGeom prst="rect">
            <a:avLst/>
          </a:prstGeom>
        </p:spPr>
      </p:pic>
      <p:sp>
        <p:nvSpPr>
          <p:cNvPr id="6" name="文本框 5"/>
          <p:cNvSpPr txBox="1"/>
          <p:nvPr/>
        </p:nvSpPr>
        <p:spPr>
          <a:xfrm>
            <a:off x="2004695" y="1968500"/>
            <a:ext cx="409575" cy="368300"/>
          </a:xfrm>
          <a:prstGeom prst="rect">
            <a:avLst/>
          </a:prstGeom>
          <a:noFill/>
        </p:spPr>
        <p:txBody>
          <a:bodyPr wrap="square" rtlCol="0">
            <a:spAutoFit/>
          </a:bodyPr>
          <a:p>
            <a:r>
              <a:rPr lang="en-US" altLang="zh-CN"/>
              <a:t>B</a:t>
            </a:r>
            <a:endParaRPr lang="en-US" altLang="zh-CN"/>
          </a:p>
        </p:txBody>
      </p:sp>
      <p:pic>
        <p:nvPicPr>
          <p:cNvPr id="7" name="图片 6" descr="p14"/>
          <p:cNvPicPr>
            <a:picLocks noChangeAspect="1"/>
          </p:cNvPicPr>
          <p:nvPr/>
        </p:nvPicPr>
        <p:blipFill>
          <a:blip r:embed="rId4"/>
          <a:stretch>
            <a:fillRect/>
          </a:stretch>
        </p:blipFill>
        <p:spPr>
          <a:xfrm>
            <a:off x="1495425" y="3438525"/>
            <a:ext cx="8543925" cy="1809750"/>
          </a:xfrm>
          <a:prstGeom prst="rect">
            <a:avLst/>
          </a:prstGeom>
        </p:spPr>
      </p:pic>
      <p:sp>
        <p:nvSpPr>
          <p:cNvPr id="8" name="文本框 7"/>
          <p:cNvSpPr txBox="1"/>
          <p:nvPr/>
        </p:nvSpPr>
        <p:spPr>
          <a:xfrm>
            <a:off x="7932420" y="3702050"/>
            <a:ext cx="556260" cy="368300"/>
          </a:xfrm>
          <a:prstGeom prst="rect">
            <a:avLst/>
          </a:prstGeom>
          <a:noFill/>
        </p:spPr>
        <p:txBody>
          <a:bodyPr wrap="square" rtlCol="0">
            <a:spAutoFit/>
          </a:bodyPr>
          <a:p>
            <a:r>
              <a:rPr lang="en-US" altLang="zh-CN"/>
              <a:t>C</a:t>
            </a:r>
            <a:endParaRPr lang="en-US" altLang="zh-CN"/>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p:txBody>
          <a:bodyPr/>
          <a:lstStyle/>
          <a:p>
            <a:r>
              <a:rPr lang="zh-CN" altLang="en-US" dirty="0"/>
              <a:t>考试例题</a:t>
            </a:r>
            <a:endParaRPr lang="zh-CN" altLang="en-US" dirty="0"/>
          </a:p>
        </p:txBody>
      </p:sp>
      <p:pic>
        <p:nvPicPr>
          <p:cNvPr id="3" name="图片 2" descr="p17"/>
          <p:cNvPicPr>
            <a:picLocks noChangeAspect="1"/>
          </p:cNvPicPr>
          <p:nvPr/>
        </p:nvPicPr>
        <p:blipFill>
          <a:blip r:embed="rId3"/>
          <a:stretch>
            <a:fillRect/>
          </a:stretch>
        </p:blipFill>
        <p:spPr>
          <a:xfrm>
            <a:off x="3463290" y="137795"/>
            <a:ext cx="7082155" cy="6631305"/>
          </a:xfrm>
          <a:prstGeom prst="rect">
            <a:avLst/>
          </a:prstGeom>
        </p:spPr>
      </p:pic>
      <p:sp>
        <p:nvSpPr>
          <p:cNvPr id="4" name="文本框 3"/>
          <p:cNvSpPr txBox="1"/>
          <p:nvPr/>
        </p:nvSpPr>
        <p:spPr>
          <a:xfrm>
            <a:off x="8268970" y="1397635"/>
            <a:ext cx="2838450" cy="1198880"/>
          </a:xfrm>
          <a:prstGeom prst="rect">
            <a:avLst/>
          </a:prstGeom>
          <a:noFill/>
        </p:spPr>
        <p:txBody>
          <a:bodyPr wrap="square" rtlCol="0">
            <a:spAutoFit/>
          </a:bodyPr>
          <a:p>
            <a:r>
              <a:rPr lang="en-US" altLang="zh-CN"/>
              <a:t>icode:ifun &lt;-- M1[PC]</a:t>
            </a:r>
            <a:endParaRPr lang="en-US" altLang="zh-CN"/>
          </a:p>
          <a:p>
            <a:r>
              <a:rPr lang="en-US" altLang="zh-CN"/>
              <a:t>rA:rB &lt;-- M1[PC+1]</a:t>
            </a:r>
            <a:endParaRPr lang="en-US" altLang="zh-CN"/>
          </a:p>
          <a:p>
            <a:r>
              <a:rPr lang="en-US" altLang="zh-CN"/>
              <a:t>valC &lt;-- M8[PC+2]</a:t>
            </a:r>
            <a:endParaRPr lang="en-US" altLang="zh-CN"/>
          </a:p>
          <a:p>
            <a:r>
              <a:rPr lang="en-US" altLang="zh-CN"/>
              <a:t>valP &lt;-- PC+10</a:t>
            </a:r>
            <a:endParaRPr lang="en-US" altLang="zh-CN"/>
          </a:p>
        </p:txBody>
      </p:sp>
      <p:sp>
        <p:nvSpPr>
          <p:cNvPr id="9" name="文本框 8"/>
          <p:cNvSpPr txBox="1"/>
          <p:nvPr/>
        </p:nvSpPr>
        <p:spPr>
          <a:xfrm>
            <a:off x="8225155" y="3277870"/>
            <a:ext cx="1704975" cy="368300"/>
          </a:xfrm>
          <a:prstGeom prst="rect">
            <a:avLst/>
          </a:prstGeom>
          <a:noFill/>
        </p:spPr>
        <p:txBody>
          <a:bodyPr wrap="square" rtlCol="0">
            <a:spAutoFit/>
          </a:bodyPr>
          <a:p>
            <a:r>
              <a:rPr lang="en-US" altLang="zh-CN"/>
              <a:t>valB &lt;-- R[rB]</a:t>
            </a:r>
            <a:endParaRPr lang="en-US" altLang="zh-CN"/>
          </a:p>
        </p:txBody>
      </p:sp>
      <p:sp>
        <p:nvSpPr>
          <p:cNvPr id="10" name="文本框 9"/>
          <p:cNvSpPr txBox="1"/>
          <p:nvPr/>
        </p:nvSpPr>
        <p:spPr>
          <a:xfrm>
            <a:off x="8298180" y="4141470"/>
            <a:ext cx="1595120" cy="645160"/>
          </a:xfrm>
          <a:prstGeom prst="rect">
            <a:avLst/>
          </a:prstGeom>
          <a:noFill/>
        </p:spPr>
        <p:txBody>
          <a:bodyPr wrap="square" rtlCol="0">
            <a:spAutoFit/>
          </a:bodyPr>
          <a:p>
            <a:r>
              <a:rPr lang="en-US" altLang="zh-CN"/>
              <a:t>valE &lt;-- valB + valC</a:t>
            </a:r>
            <a:endParaRPr lang="en-US" altLang="zh-CN"/>
          </a:p>
        </p:txBody>
      </p:sp>
      <p:sp>
        <p:nvSpPr>
          <p:cNvPr id="11" name="文本框 10"/>
          <p:cNvSpPr txBox="1"/>
          <p:nvPr/>
        </p:nvSpPr>
        <p:spPr>
          <a:xfrm>
            <a:off x="8385810" y="5568950"/>
            <a:ext cx="2282190" cy="368300"/>
          </a:xfrm>
          <a:prstGeom prst="rect">
            <a:avLst/>
          </a:prstGeom>
          <a:noFill/>
        </p:spPr>
        <p:txBody>
          <a:bodyPr wrap="square" rtlCol="0">
            <a:spAutoFit/>
          </a:bodyPr>
          <a:p>
            <a:r>
              <a:rPr lang="en-US" altLang="zh-CN"/>
              <a:t>R[rB] &lt;-- valE</a:t>
            </a:r>
            <a:endParaRPr lang="en-US" altLang="zh-CN"/>
          </a:p>
        </p:txBody>
      </p:sp>
      <p:sp>
        <p:nvSpPr>
          <p:cNvPr id="12" name="文本框 11"/>
          <p:cNvSpPr txBox="1"/>
          <p:nvPr/>
        </p:nvSpPr>
        <p:spPr>
          <a:xfrm>
            <a:off x="8320405" y="6249035"/>
            <a:ext cx="1661160" cy="368300"/>
          </a:xfrm>
          <a:prstGeom prst="rect">
            <a:avLst/>
          </a:prstGeom>
          <a:noFill/>
        </p:spPr>
        <p:txBody>
          <a:bodyPr wrap="square" rtlCol="0">
            <a:spAutoFit/>
          </a:bodyPr>
          <a:p>
            <a:r>
              <a:rPr lang="en-US" altLang="zh-CN"/>
              <a:t>PC &lt;-- valP</a:t>
            </a:r>
            <a:endParaRPr lang="en-US" altLang="zh-CN"/>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9" grpId="0"/>
      <p:bldP spid="9" grpId="1"/>
      <p:bldP spid="10" grpId="0"/>
      <p:bldP spid="10" grpId="1"/>
      <p:bldP spid="11" grpId="0"/>
      <p:bldP spid="11" grpId="1"/>
      <p:bldP spid="12" grpId="0"/>
      <p:bldP spid="12"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p:txBody>
          <a:bodyPr/>
          <a:lstStyle/>
          <a:p>
            <a:r>
              <a:rPr lang="zh-CN" altLang="en-US" dirty="0"/>
              <a:t>考试例题</a:t>
            </a:r>
            <a:endParaRPr lang="zh-CN" altLang="en-US" dirty="0"/>
          </a:p>
        </p:txBody>
      </p:sp>
      <p:pic>
        <p:nvPicPr>
          <p:cNvPr id="3" name="图片 2" descr="p18"/>
          <p:cNvPicPr>
            <a:picLocks noChangeAspect="1"/>
          </p:cNvPicPr>
          <p:nvPr/>
        </p:nvPicPr>
        <p:blipFill>
          <a:blip r:embed="rId3"/>
          <a:stretch>
            <a:fillRect/>
          </a:stretch>
        </p:blipFill>
        <p:spPr>
          <a:xfrm>
            <a:off x="1248410" y="1646555"/>
            <a:ext cx="9229725" cy="809625"/>
          </a:xfrm>
          <a:prstGeom prst="rect">
            <a:avLst/>
          </a:prstGeom>
        </p:spPr>
      </p:pic>
      <p:pic>
        <p:nvPicPr>
          <p:cNvPr id="4" name="图片 3" descr="p19"/>
          <p:cNvPicPr>
            <a:picLocks noChangeAspect="1"/>
          </p:cNvPicPr>
          <p:nvPr/>
        </p:nvPicPr>
        <p:blipFill>
          <a:blip r:embed="rId4"/>
          <a:stretch>
            <a:fillRect/>
          </a:stretch>
        </p:blipFill>
        <p:spPr>
          <a:xfrm>
            <a:off x="1383030" y="3178175"/>
            <a:ext cx="4443095" cy="2205990"/>
          </a:xfrm>
          <a:prstGeom prst="rect">
            <a:avLst/>
          </a:prstGeom>
        </p:spPr>
      </p:pic>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p:txBody>
          <a:bodyPr/>
          <a:lstStyle/>
          <a:p>
            <a:r>
              <a:rPr lang="zh-CN" altLang="en-US" dirty="0"/>
              <a:t>数据</a:t>
            </a:r>
            <a:r>
              <a:rPr lang="zh-CN" altLang="en-US" dirty="0"/>
              <a:t>冒险</a:t>
            </a:r>
            <a:endParaRPr lang="zh-CN" altLang="en-US" dirty="0"/>
          </a:p>
        </p:txBody>
      </p:sp>
      <p:pic>
        <p:nvPicPr>
          <p:cNvPr id="5" name="图片 4" descr="p20"/>
          <p:cNvPicPr>
            <a:picLocks noChangeAspect="1"/>
          </p:cNvPicPr>
          <p:nvPr/>
        </p:nvPicPr>
        <p:blipFill>
          <a:blip r:embed="rId3"/>
          <a:srcRect r="66326"/>
          <a:stretch>
            <a:fillRect/>
          </a:stretch>
        </p:blipFill>
        <p:spPr>
          <a:xfrm>
            <a:off x="875030" y="1891665"/>
            <a:ext cx="3387090" cy="2976880"/>
          </a:xfrm>
          <a:prstGeom prst="rect">
            <a:avLst/>
          </a:prstGeom>
        </p:spPr>
      </p:pic>
      <p:pic>
        <p:nvPicPr>
          <p:cNvPr id="6" name="图片 5" descr="p20"/>
          <p:cNvPicPr>
            <a:picLocks noChangeAspect="1"/>
          </p:cNvPicPr>
          <p:nvPr/>
        </p:nvPicPr>
        <p:blipFill>
          <a:blip r:embed="rId3"/>
          <a:srcRect l="34078"/>
          <a:stretch>
            <a:fillRect/>
          </a:stretch>
        </p:blipFill>
        <p:spPr>
          <a:xfrm>
            <a:off x="4262120" y="1891665"/>
            <a:ext cx="6630670" cy="2976880"/>
          </a:xfrm>
          <a:prstGeom prst="rect">
            <a:avLst/>
          </a:prstGeom>
        </p:spPr>
      </p:pic>
      <p:sp>
        <p:nvSpPr>
          <p:cNvPr id="7" name="文本框 6"/>
          <p:cNvSpPr txBox="1"/>
          <p:nvPr/>
        </p:nvSpPr>
        <p:spPr>
          <a:xfrm>
            <a:off x="1449070" y="2121535"/>
            <a:ext cx="2238375" cy="368300"/>
          </a:xfrm>
          <a:prstGeom prst="rect">
            <a:avLst/>
          </a:prstGeom>
          <a:noFill/>
        </p:spPr>
        <p:txBody>
          <a:bodyPr wrap="square" rtlCol="0">
            <a:spAutoFit/>
          </a:bodyPr>
          <a:p>
            <a:r>
              <a:rPr lang="en-US" altLang="zh-CN">
                <a:solidFill>
                  <a:schemeClr val="bg1"/>
                </a:solidFill>
              </a:rPr>
              <a:t>%rdx = %rax = 0</a:t>
            </a:r>
            <a:endParaRPr lang="en-US" altLang="zh-CN">
              <a:solidFill>
                <a:schemeClr val="bg1"/>
              </a:solidFill>
            </a:endParaRPr>
          </a:p>
        </p:txBody>
      </p:sp>
      <p:sp>
        <p:nvSpPr>
          <p:cNvPr id="8" name="矩形 7"/>
          <p:cNvSpPr/>
          <p:nvPr/>
        </p:nvSpPr>
        <p:spPr>
          <a:xfrm>
            <a:off x="6352540" y="2121535"/>
            <a:ext cx="731520" cy="2693035"/>
          </a:xfrm>
          <a:prstGeom prst="rect">
            <a:avLst/>
          </a:prstGeom>
          <a:noFill/>
          <a:ln w="38100">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animBg="1"/>
      <p:bldP spid="8"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p:txBody>
          <a:bodyPr/>
          <a:lstStyle/>
          <a:p>
            <a:r>
              <a:rPr lang="zh-CN" altLang="en-US" dirty="0"/>
              <a:t>使用暂停</a:t>
            </a:r>
            <a:endParaRPr lang="zh-CN" altLang="en-US" dirty="0"/>
          </a:p>
        </p:txBody>
      </p:sp>
      <p:pic>
        <p:nvPicPr>
          <p:cNvPr id="3" name="图片 2" descr="p21"/>
          <p:cNvPicPr>
            <a:picLocks noChangeAspect="1"/>
          </p:cNvPicPr>
          <p:nvPr/>
        </p:nvPicPr>
        <p:blipFill>
          <a:blip r:embed="rId3"/>
          <a:stretch>
            <a:fillRect/>
          </a:stretch>
        </p:blipFill>
        <p:spPr>
          <a:xfrm>
            <a:off x="1205230" y="1788795"/>
            <a:ext cx="10058400" cy="3999230"/>
          </a:xfrm>
          <a:prstGeom prst="rect">
            <a:avLst/>
          </a:prstGeom>
        </p:spPr>
      </p:pic>
      <p:sp>
        <p:nvSpPr>
          <p:cNvPr id="4" name="文本框 3"/>
          <p:cNvSpPr txBox="1"/>
          <p:nvPr/>
        </p:nvSpPr>
        <p:spPr>
          <a:xfrm>
            <a:off x="6241415" y="819150"/>
            <a:ext cx="4764405" cy="368300"/>
          </a:xfrm>
          <a:prstGeom prst="rect">
            <a:avLst/>
          </a:prstGeom>
          <a:noFill/>
        </p:spPr>
        <p:txBody>
          <a:bodyPr wrap="square" rtlCol="0">
            <a:spAutoFit/>
          </a:bodyPr>
          <a:p>
            <a:r>
              <a:rPr lang="zh-CN" altLang="en-US"/>
              <a:t>需要等待</a:t>
            </a:r>
            <a:r>
              <a:rPr lang="en-US" altLang="zh-CN"/>
              <a:t>irmovq</a:t>
            </a:r>
            <a:r>
              <a:rPr lang="zh-CN" altLang="en-US"/>
              <a:t>写回寄存器时才能执行</a:t>
            </a:r>
            <a:r>
              <a:rPr lang="en-US" altLang="zh-CN"/>
              <a:t>addq</a:t>
            </a:r>
            <a:endParaRPr lang="en-US" altLang="zh-CN"/>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p:txBody>
          <a:bodyPr/>
          <a:lstStyle/>
          <a:p>
            <a:r>
              <a:rPr lang="zh-CN" altLang="en-US" dirty="0"/>
              <a:t>使用数据转发</a:t>
            </a:r>
            <a:r>
              <a:rPr lang="en-US" altLang="zh-CN" dirty="0"/>
              <a:t>/</a:t>
            </a:r>
            <a:r>
              <a:rPr lang="zh-CN" altLang="en-US" dirty="0"/>
              <a:t>数据旁路</a:t>
            </a:r>
            <a:endParaRPr lang="zh-CN" altLang="en-US" dirty="0"/>
          </a:p>
        </p:txBody>
      </p:sp>
      <p:grpSp>
        <p:nvGrpSpPr>
          <p:cNvPr id="7" name="组合 6"/>
          <p:cNvGrpSpPr/>
          <p:nvPr/>
        </p:nvGrpSpPr>
        <p:grpSpPr>
          <a:xfrm>
            <a:off x="912495" y="1653540"/>
            <a:ext cx="3877310" cy="4429125"/>
            <a:chOff x="7007" y="3825"/>
            <a:chExt cx="6106" cy="6975"/>
          </a:xfrm>
        </p:grpSpPr>
        <p:pic>
          <p:nvPicPr>
            <p:cNvPr id="5" name="图片 4" descr="p9"/>
            <p:cNvPicPr>
              <a:picLocks noChangeAspect="1"/>
            </p:cNvPicPr>
            <p:nvPr/>
          </p:nvPicPr>
          <p:blipFill>
            <a:blip r:embed="rId3"/>
            <a:srcRect l="70703"/>
            <a:stretch>
              <a:fillRect/>
            </a:stretch>
          </p:blipFill>
          <p:spPr>
            <a:xfrm>
              <a:off x="9259" y="3825"/>
              <a:ext cx="3854" cy="6975"/>
            </a:xfrm>
            <a:prstGeom prst="rect">
              <a:avLst/>
            </a:prstGeom>
          </p:spPr>
        </p:pic>
        <p:pic>
          <p:nvPicPr>
            <p:cNvPr id="6" name="图片 5" descr="p9"/>
            <p:cNvPicPr>
              <a:picLocks noChangeAspect="1"/>
            </p:cNvPicPr>
            <p:nvPr/>
          </p:nvPicPr>
          <p:blipFill>
            <a:blip r:embed="rId3"/>
            <a:srcRect l="-350" r="83231"/>
            <a:stretch>
              <a:fillRect/>
            </a:stretch>
          </p:blipFill>
          <p:spPr>
            <a:xfrm>
              <a:off x="7007" y="3825"/>
              <a:ext cx="2252" cy="6975"/>
            </a:xfrm>
            <a:prstGeom prst="rect">
              <a:avLst/>
            </a:prstGeom>
          </p:spPr>
        </p:pic>
      </p:grpSp>
      <p:sp>
        <p:nvSpPr>
          <p:cNvPr id="9" name="矩形 8"/>
          <p:cNvSpPr/>
          <p:nvPr/>
        </p:nvSpPr>
        <p:spPr>
          <a:xfrm>
            <a:off x="1199515" y="3973830"/>
            <a:ext cx="2883535" cy="100965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 name="图片 9" descr="p23"/>
          <p:cNvPicPr>
            <a:picLocks noChangeAspect="1"/>
          </p:cNvPicPr>
          <p:nvPr/>
        </p:nvPicPr>
        <p:blipFill>
          <a:blip r:embed="rId4"/>
          <a:stretch>
            <a:fillRect/>
          </a:stretch>
        </p:blipFill>
        <p:spPr>
          <a:xfrm>
            <a:off x="5158740" y="1441450"/>
            <a:ext cx="7033260" cy="5270500"/>
          </a:xfrm>
          <a:prstGeom prst="rect">
            <a:avLst/>
          </a:prstGeom>
        </p:spPr>
      </p:pic>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9"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a:xfrm>
            <a:off x="838200" y="338456"/>
            <a:ext cx="10515600" cy="1016413"/>
          </a:xfrm>
        </p:spPr>
        <p:txBody>
          <a:bodyPr/>
          <a:lstStyle/>
          <a:p>
            <a:r>
              <a:rPr lang="zh-CN" altLang="en-US" dirty="0"/>
              <a:t>加载</a:t>
            </a:r>
            <a:r>
              <a:rPr lang="en-US" altLang="zh-CN" dirty="0"/>
              <a:t>/</a:t>
            </a:r>
            <a:r>
              <a:rPr lang="zh-CN" altLang="en-US" dirty="0"/>
              <a:t>使用数据冒险</a:t>
            </a:r>
            <a:endParaRPr lang="zh-CN" altLang="en-US" dirty="0"/>
          </a:p>
        </p:txBody>
      </p:sp>
      <p:pic>
        <p:nvPicPr>
          <p:cNvPr id="3" name="图片 2" descr="p22"/>
          <p:cNvPicPr>
            <a:picLocks noChangeAspect="1"/>
          </p:cNvPicPr>
          <p:nvPr/>
        </p:nvPicPr>
        <p:blipFill>
          <a:blip r:embed="rId3"/>
          <a:stretch>
            <a:fillRect/>
          </a:stretch>
        </p:blipFill>
        <p:spPr>
          <a:xfrm>
            <a:off x="1066800" y="2096135"/>
            <a:ext cx="10058400" cy="2268855"/>
          </a:xfrm>
          <a:prstGeom prst="rect">
            <a:avLst/>
          </a:prstGeom>
        </p:spPr>
      </p:pic>
      <p:sp>
        <p:nvSpPr>
          <p:cNvPr id="8" name="矩形 7"/>
          <p:cNvSpPr/>
          <p:nvPr/>
        </p:nvSpPr>
        <p:spPr>
          <a:xfrm>
            <a:off x="7304405" y="2209800"/>
            <a:ext cx="678815" cy="2035175"/>
          </a:xfrm>
          <a:prstGeom prst="rect">
            <a:avLst/>
          </a:prstGeom>
          <a:noFill/>
          <a:ln w="38100">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custDataLst>
              <p:tags r:id="rId1"/>
            </p:custDataLst>
          </p:nvPr>
        </p:nvSpPr>
        <p:spPr>
          <a:xfrm>
            <a:off x="2109160" y="1654039"/>
            <a:ext cx="2156807" cy="471147"/>
          </a:xfrm>
          <a:prstGeom prst="rect">
            <a:avLst/>
          </a:prstGeom>
          <a:noFill/>
        </p:spPr>
        <p:txBody>
          <a:bodyPr wrap="square">
            <a:normAutofit fontScale="92500" lnSpcReduction="10000"/>
          </a:bodyPr>
          <a:lstStyle/>
          <a:p>
            <a:r>
              <a:rPr lang="en-US" altLang="zh-CN" sz="2700" spc="127">
                <a:solidFill>
                  <a:schemeClr val="bg1">
                    <a:lumMod val="85000"/>
                  </a:schemeClr>
                </a:solidFill>
              </a:rPr>
              <a:t>CONTENTS</a:t>
            </a:r>
            <a:endParaRPr lang="en-US" altLang="zh-CN" sz="2700" spc="127">
              <a:solidFill>
                <a:schemeClr val="bg1">
                  <a:lumMod val="85000"/>
                </a:schemeClr>
              </a:solidFill>
            </a:endParaRPr>
          </a:p>
        </p:txBody>
      </p:sp>
      <p:sp>
        <p:nvSpPr>
          <p:cNvPr id="28" name="文本框 1"/>
          <p:cNvSpPr txBox="1">
            <a:spLocks noChangeArrowheads="1"/>
          </p:cNvSpPr>
          <p:nvPr>
            <p:custDataLst>
              <p:tags r:id="rId2"/>
            </p:custDataLst>
          </p:nvPr>
        </p:nvSpPr>
        <p:spPr bwMode="auto">
          <a:xfrm>
            <a:off x="2109160" y="930734"/>
            <a:ext cx="161623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a:spcBef>
                <a:spcPct val="0"/>
              </a:spcBef>
              <a:buFontTx/>
              <a:buNone/>
            </a:pPr>
            <a:r>
              <a:rPr lang="zh-CN" altLang="en-US" sz="4400" b="1">
                <a:gradFill flip="none" rotWithShape="1">
                  <a:gsLst>
                    <a:gs pos="0">
                      <a:schemeClr val="accent1">
                        <a:lumMod val="75000"/>
                      </a:schemeClr>
                    </a:gs>
                    <a:gs pos="100000">
                      <a:schemeClr val="accent1">
                        <a:lumMod val="60000"/>
                        <a:lumOff val="40000"/>
                      </a:schemeClr>
                    </a:gs>
                  </a:gsLst>
                  <a:lin ang="16200000" scaled="1"/>
                  <a:tileRect/>
                </a:gradFill>
                <a:latin typeface="+mj-lt"/>
                <a:ea typeface="+mj-ea"/>
                <a:cs typeface="+mj-cs"/>
              </a:rPr>
              <a:t>目录</a:t>
            </a:r>
            <a:endParaRPr lang="zh-CN" altLang="en-US" sz="4400" b="1">
              <a:gradFill flip="none" rotWithShape="1">
                <a:gsLst>
                  <a:gs pos="0">
                    <a:schemeClr val="accent1">
                      <a:lumMod val="75000"/>
                    </a:schemeClr>
                  </a:gs>
                  <a:gs pos="100000">
                    <a:schemeClr val="accent1">
                      <a:lumMod val="60000"/>
                      <a:lumOff val="40000"/>
                    </a:schemeClr>
                  </a:gs>
                </a:gsLst>
                <a:lin ang="16200000" scaled="1"/>
                <a:tileRect/>
              </a:gradFill>
              <a:latin typeface="+mj-lt"/>
              <a:ea typeface="+mj-ea"/>
              <a:cs typeface="+mj-cs"/>
            </a:endParaRPr>
          </a:p>
        </p:txBody>
      </p:sp>
      <p:sp>
        <p:nvSpPr>
          <p:cNvPr id="30" name="椭圆 4"/>
          <p:cNvSpPr/>
          <p:nvPr>
            <p:custDataLst>
              <p:tags r:id="rId3"/>
            </p:custDataLst>
          </p:nvPr>
        </p:nvSpPr>
        <p:spPr>
          <a:xfrm>
            <a:off x="2733040" y="2993390"/>
            <a:ext cx="482600" cy="645795"/>
          </a:xfrm>
          <a:custGeom>
            <a:avLst/>
            <a:gdLst/>
            <a:ahLst/>
            <a:cxnLst/>
            <a:rect l="l" t="t" r="r" b="b"/>
            <a:pathLst>
              <a:path w="959230" h="1283265">
                <a:moveTo>
                  <a:pt x="144016" y="0"/>
                </a:moveTo>
                <a:lnTo>
                  <a:pt x="792088" y="0"/>
                </a:lnTo>
                <a:lnTo>
                  <a:pt x="792088" y="442510"/>
                </a:lnTo>
                <a:cubicBezTo>
                  <a:pt x="894990" y="528892"/>
                  <a:pt x="959230" y="658769"/>
                  <a:pt x="959230" y="803650"/>
                </a:cubicBezTo>
                <a:cubicBezTo>
                  <a:pt x="959230" y="1068534"/>
                  <a:pt x="744499" y="1283265"/>
                  <a:pt x="479615" y="1283265"/>
                </a:cubicBezTo>
                <a:cubicBezTo>
                  <a:pt x="214731" y="1283265"/>
                  <a:pt x="0" y="1068534"/>
                  <a:pt x="0" y="803650"/>
                </a:cubicBezTo>
                <a:cubicBezTo>
                  <a:pt x="0" y="669564"/>
                  <a:pt x="55024" y="548329"/>
                  <a:pt x="144016" y="461590"/>
                </a:cubicBezTo>
                <a:close/>
              </a:path>
            </a:pathLst>
          </a:custGeom>
          <a:gradFill flip="none" rotWithShape="1">
            <a:gsLst>
              <a:gs pos="0">
                <a:schemeClr val="accent1">
                  <a:lumMod val="75000"/>
                </a:schemeClr>
              </a:gs>
              <a:gs pos="50000">
                <a:schemeClr val="accent1"/>
              </a:gs>
              <a:gs pos="100000">
                <a:schemeClr val="accent1">
                  <a:lumMod val="60000"/>
                  <a:lumOff val="40000"/>
                </a:schemeClr>
              </a:gs>
            </a:gsLst>
            <a:lin ang="162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solidFill>
                <a:schemeClr val="tx1"/>
              </a:solidFill>
            </a:endParaRPr>
          </a:p>
        </p:txBody>
      </p:sp>
      <p:sp>
        <p:nvSpPr>
          <p:cNvPr id="31" name="椭圆 30"/>
          <p:cNvSpPr/>
          <p:nvPr>
            <p:custDataLst>
              <p:tags r:id="rId4"/>
            </p:custDataLst>
          </p:nvPr>
        </p:nvSpPr>
        <p:spPr>
          <a:xfrm>
            <a:off x="2792095" y="3216275"/>
            <a:ext cx="362585" cy="36258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r>
              <a:rPr lang="en-US" altLang="zh-CN" sz="1500">
                <a:solidFill>
                  <a:schemeClr val="tx1"/>
                </a:solidFill>
              </a:rPr>
              <a:t>01</a:t>
            </a:r>
            <a:endParaRPr lang="en-US" altLang="zh-CN" sz="1500" dirty="0">
              <a:solidFill>
                <a:schemeClr val="tx1"/>
              </a:solidFill>
            </a:endParaRPr>
          </a:p>
        </p:txBody>
      </p:sp>
      <p:sp>
        <p:nvSpPr>
          <p:cNvPr id="32" name="矩形 31"/>
          <p:cNvSpPr/>
          <p:nvPr>
            <p:custDataLst>
              <p:tags r:id="rId5"/>
            </p:custDataLst>
          </p:nvPr>
        </p:nvSpPr>
        <p:spPr>
          <a:xfrm flipV="1">
            <a:off x="2261235" y="2981960"/>
            <a:ext cx="1413510" cy="22860"/>
          </a:xfrm>
          <a:prstGeom prst="rect">
            <a:avLst/>
          </a:prstGeom>
          <a:gradFill>
            <a:gsLst>
              <a:gs pos="49628">
                <a:schemeClr val="accent1">
                  <a:lumMod val="60000"/>
                  <a:lumOff val="40000"/>
                </a:schemeClr>
              </a:gs>
              <a:gs pos="2000">
                <a:schemeClr val="bg1">
                  <a:alpha val="0"/>
                </a:schemeClr>
              </a:gs>
              <a:gs pos="100000">
                <a:schemeClr val="bg1">
                  <a:alpha val="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dirty="0">
              <a:solidFill>
                <a:schemeClr val="tx1"/>
              </a:solidFill>
            </a:endParaRPr>
          </a:p>
        </p:txBody>
      </p:sp>
      <p:sp>
        <p:nvSpPr>
          <p:cNvPr id="33" name="TextBox 6"/>
          <p:cNvSpPr txBox="1">
            <a:spLocks noChangeArrowheads="1"/>
          </p:cNvSpPr>
          <p:nvPr>
            <p:custDataLst>
              <p:tags r:id="rId6"/>
            </p:custDataLst>
          </p:nvPr>
        </p:nvSpPr>
        <p:spPr bwMode="auto">
          <a:xfrm>
            <a:off x="3281045" y="3101340"/>
            <a:ext cx="2777490" cy="488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nSpc>
                <a:spcPct val="130000"/>
              </a:lnSpc>
            </a:pPr>
            <a:r>
              <a:rPr lang="zh-CN" altLang="en-US" dirty="0">
                <a:latin typeface="+mn-lt"/>
                <a:ea typeface="+mn-ea"/>
              </a:rPr>
              <a:t>处理器体系结构</a:t>
            </a:r>
            <a:endParaRPr lang="zh-CN" altLang="en-US" dirty="0">
              <a:latin typeface="+mn-lt"/>
              <a:ea typeface="+mn-ea"/>
            </a:endParaRPr>
          </a:p>
        </p:txBody>
      </p:sp>
      <p:sp>
        <p:nvSpPr>
          <p:cNvPr id="35" name="椭圆 4"/>
          <p:cNvSpPr/>
          <p:nvPr>
            <p:custDataLst>
              <p:tags r:id="rId7"/>
            </p:custDataLst>
          </p:nvPr>
        </p:nvSpPr>
        <p:spPr>
          <a:xfrm>
            <a:off x="6604635" y="2993390"/>
            <a:ext cx="482600" cy="645795"/>
          </a:xfrm>
          <a:custGeom>
            <a:avLst/>
            <a:gdLst/>
            <a:ahLst/>
            <a:cxnLst/>
            <a:rect l="l" t="t" r="r" b="b"/>
            <a:pathLst>
              <a:path w="959230" h="1283265">
                <a:moveTo>
                  <a:pt x="144016" y="0"/>
                </a:moveTo>
                <a:lnTo>
                  <a:pt x="792088" y="0"/>
                </a:lnTo>
                <a:lnTo>
                  <a:pt x="792088" y="442510"/>
                </a:lnTo>
                <a:cubicBezTo>
                  <a:pt x="894990" y="528892"/>
                  <a:pt x="959230" y="658769"/>
                  <a:pt x="959230" y="803650"/>
                </a:cubicBezTo>
                <a:cubicBezTo>
                  <a:pt x="959230" y="1068534"/>
                  <a:pt x="744499" y="1283265"/>
                  <a:pt x="479615" y="1283265"/>
                </a:cubicBezTo>
                <a:cubicBezTo>
                  <a:pt x="214731" y="1283265"/>
                  <a:pt x="0" y="1068534"/>
                  <a:pt x="0" y="803650"/>
                </a:cubicBezTo>
                <a:cubicBezTo>
                  <a:pt x="0" y="669564"/>
                  <a:pt x="55024" y="548329"/>
                  <a:pt x="144016" y="461590"/>
                </a:cubicBezTo>
                <a:close/>
              </a:path>
            </a:pathLst>
          </a:custGeom>
          <a:gradFill flip="none" rotWithShape="1">
            <a:gsLst>
              <a:gs pos="0">
                <a:schemeClr val="accent2">
                  <a:lumMod val="75000"/>
                </a:schemeClr>
              </a:gs>
              <a:gs pos="50000">
                <a:schemeClr val="accent2"/>
              </a:gs>
              <a:gs pos="100000">
                <a:schemeClr val="accent2">
                  <a:lumMod val="60000"/>
                  <a:lumOff val="40000"/>
                </a:schemeClr>
              </a:gs>
            </a:gsLst>
            <a:lin ang="162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solidFill>
                <a:schemeClr val="tx1"/>
              </a:solidFill>
            </a:endParaRPr>
          </a:p>
        </p:txBody>
      </p:sp>
      <p:sp>
        <p:nvSpPr>
          <p:cNvPr id="36" name="椭圆 35"/>
          <p:cNvSpPr/>
          <p:nvPr>
            <p:custDataLst>
              <p:tags r:id="rId8"/>
            </p:custDataLst>
          </p:nvPr>
        </p:nvSpPr>
        <p:spPr>
          <a:xfrm>
            <a:off x="6664325" y="3216275"/>
            <a:ext cx="362585" cy="36258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r>
              <a:rPr lang="en-US" altLang="zh-CN" sz="1500">
                <a:solidFill>
                  <a:schemeClr val="tx1"/>
                </a:solidFill>
              </a:rPr>
              <a:t>02</a:t>
            </a:r>
            <a:endParaRPr lang="en-US" altLang="zh-CN" sz="1500" dirty="0">
              <a:solidFill>
                <a:schemeClr val="tx1"/>
              </a:solidFill>
            </a:endParaRPr>
          </a:p>
        </p:txBody>
      </p:sp>
      <p:sp>
        <p:nvSpPr>
          <p:cNvPr id="37" name="矩形 36"/>
          <p:cNvSpPr/>
          <p:nvPr>
            <p:custDataLst>
              <p:tags r:id="rId9"/>
            </p:custDataLst>
          </p:nvPr>
        </p:nvSpPr>
        <p:spPr>
          <a:xfrm flipV="1">
            <a:off x="6133465" y="2981960"/>
            <a:ext cx="1545590" cy="22860"/>
          </a:xfrm>
          <a:prstGeom prst="rect">
            <a:avLst/>
          </a:prstGeom>
          <a:gradFill>
            <a:gsLst>
              <a:gs pos="49628">
                <a:schemeClr val="accent2">
                  <a:lumMod val="60000"/>
                  <a:lumOff val="40000"/>
                </a:schemeClr>
              </a:gs>
              <a:gs pos="2000">
                <a:schemeClr val="bg1">
                  <a:alpha val="0"/>
                </a:schemeClr>
              </a:gs>
              <a:gs pos="100000">
                <a:schemeClr val="bg1">
                  <a:alpha val="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solidFill>
                <a:schemeClr val="tx1"/>
              </a:solidFill>
            </a:endParaRPr>
          </a:p>
        </p:txBody>
      </p:sp>
      <p:sp>
        <p:nvSpPr>
          <p:cNvPr id="38" name="TextBox 18"/>
          <p:cNvSpPr txBox="1">
            <a:spLocks noChangeArrowheads="1"/>
          </p:cNvSpPr>
          <p:nvPr>
            <p:custDataLst>
              <p:tags r:id="rId10"/>
            </p:custDataLst>
          </p:nvPr>
        </p:nvSpPr>
        <p:spPr bwMode="auto">
          <a:xfrm>
            <a:off x="7153275" y="3164840"/>
            <a:ext cx="2777490" cy="467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nSpc>
                <a:spcPct val="130000"/>
              </a:lnSpc>
            </a:pPr>
            <a:r>
              <a:rPr lang="zh-CN" altLang="en-US" dirty="0">
                <a:latin typeface="+mn-lt"/>
                <a:ea typeface="+mn-ea"/>
              </a:rPr>
              <a:t>优化程序性能</a:t>
            </a:r>
            <a:endParaRPr lang="zh-CN" altLang="en-US" dirty="0">
              <a:latin typeface="+mn-lt"/>
              <a:ea typeface="+mn-ea"/>
            </a:endParaRPr>
          </a:p>
        </p:txBody>
      </p:sp>
      <p:sp>
        <p:nvSpPr>
          <p:cNvPr id="40" name="椭圆 4"/>
          <p:cNvSpPr/>
          <p:nvPr>
            <p:custDataLst>
              <p:tags r:id="rId11"/>
            </p:custDataLst>
          </p:nvPr>
        </p:nvSpPr>
        <p:spPr>
          <a:xfrm>
            <a:off x="2733040" y="4717415"/>
            <a:ext cx="482600" cy="645795"/>
          </a:xfrm>
          <a:custGeom>
            <a:avLst/>
            <a:gdLst/>
            <a:ahLst/>
            <a:cxnLst/>
            <a:rect l="l" t="t" r="r" b="b"/>
            <a:pathLst>
              <a:path w="959230" h="1283265">
                <a:moveTo>
                  <a:pt x="144016" y="0"/>
                </a:moveTo>
                <a:lnTo>
                  <a:pt x="792088" y="0"/>
                </a:lnTo>
                <a:lnTo>
                  <a:pt x="792088" y="442510"/>
                </a:lnTo>
                <a:cubicBezTo>
                  <a:pt x="894990" y="528892"/>
                  <a:pt x="959230" y="658769"/>
                  <a:pt x="959230" y="803650"/>
                </a:cubicBezTo>
                <a:cubicBezTo>
                  <a:pt x="959230" y="1068534"/>
                  <a:pt x="744499" y="1283265"/>
                  <a:pt x="479615" y="1283265"/>
                </a:cubicBezTo>
                <a:cubicBezTo>
                  <a:pt x="214731" y="1283265"/>
                  <a:pt x="0" y="1068534"/>
                  <a:pt x="0" y="803650"/>
                </a:cubicBezTo>
                <a:cubicBezTo>
                  <a:pt x="0" y="669564"/>
                  <a:pt x="55024" y="548329"/>
                  <a:pt x="144016" y="461590"/>
                </a:cubicBezTo>
                <a:close/>
              </a:path>
            </a:pathLst>
          </a:custGeom>
          <a:gradFill flip="none" rotWithShape="1">
            <a:gsLst>
              <a:gs pos="0">
                <a:schemeClr val="accent2">
                  <a:lumMod val="75000"/>
                </a:schemeClr>
              </a:gs>
              <a:gs pos="50000">
                <a:schemeClr val="accent2"/>
              </a:gs>
              <a:gs pos="100000">
                <a:schemeClr val="accent2">
                  <a:lumMod val="60000"/>
                  <a:lumOff val="40000"/>
                </a:schemeClr>
              </a:gs>
            </a:gsLst>
            <a:lin ang="162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solidFill>
                <a:schemeClr val="tx1"/>
              </a:solidFill>
            </a:endParaRPr>
          </a:p>
        </p:txBody>
      </p:sp>
      <p:sp>
        <p:nvSpPr>
          <p:cNvPr id="41" name="椭圆 40"/>
          <p:cNvSpPr/>
          <p:nvPr>
            <p:custDataLst>
              <p:tags r:id="rId12"/>
            </p:custDataLst>
          </p:nvPr>
        </p:nvSpPr>
        <p:spPr>
          <a:xfrm>
            <a:off x="2792095" y="4940300"/>
            <a:ext cx="362585" cy="36258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r>
              <a:rPr lang="en-US" altLang="zh-CN" sz="1500">
                <a:solidFill>
                  <a:schemeClr val="tx1"/>
                </a:solidFill>
              </a:rPr>
              <a:t>03</a:t>
            </a:r>
            <a:endParaRPr lang="en-US" altLang="zh-CN" sz="1500" dirty="0">
              <a:solidFill>
                <a:schemeClr val="tx1"/>
              </a:solidFill>
            </a:endParaRPr>
          </a:p>
        </p:txBody>
      </p:sp>
      <p:sp>
        <p:nvSpPr>
          <p:cNvPr id="42" name="矩形 41"/>
          <p:cNvSpPr/>
          <p:nvPr>
            <p:custDataLst>
              <p:tags r:id="rId13"/>
            </p:custDataLst>
          </p:nvPr>
        </p:nvSpPr>
        <p:spPr>
          <a:xfrm flipV="1">
            <a:off x="2261235" y="4705985"/>
            <a:ext cx="1413510" cy="22860"/>
          </a:xfrm>
          <a:prstGeom prst="rect">
            <a:avLst/>
          </a:prstGeom>
          <a:gradFill>
            <a:gsLst>
              <a:gs pos="49628">
                <a:schemeClr val="accent2">
                  <a:lumMod val="60000"/>
                  <a:lumOff val="40000"/>
                </a:schemeClr>
              </a:gs>
              <a:gs pos="2000">
                <a:schemeClr val="bg1">
                  <a:alpha val="0"/>
                </a:schemeClr>
              </a:gs>
              <a:gs pos="100000">
                <a:schemeClr val="bg1">
                  <a:alpha val="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dirty="0">
              <a:solidFill>
                <a:schemeClr val="tx1"/>
              </a:solidFill>
            </a:endParaRPr>
          </a:p>
        </p:txBody>
      </p:sp>
      <p:sp>
        <p:nvSpPr>
          <p:cNvPr id="43" name="TextBox 6"/>
          <p:cNvSpPr txBox="1">
            <a:spLocks noChangeArrowheads="1"/>
          </p:cNvSpPr>
          <p:nvPr>
            <p:custDataLst>
              <p:tags r:id="rId14"/>
            </p:custDataLst>
          </p:nvPr>
        </p:nvSpPr>
        <p:spPr bwMode="auto">
          <a:xfrm>
            <a:off x="3281045" y="4825365"/>
            <a:ext cx="2777490" cy="488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nSpc>
                <a:spcPct val="130000"/>
              </a:lnSpc>
            </a:pPr>
            <a:r>
              <a:rPr lang="zh-CN" altLang="en-US" dirty="0">
                <a:latin typeface="+mn-lt"/>
                <a:ea typeface="+mn-ea"/>
              </a:rPr>
              <a:t>存储器层次结构</a:t>
            </a:r>
            <a:endParaRPr lang="zh-CN" altLang="en-US" dirty="0">
              <a:latin typeface="+mn-lt"/>
              <a:ea typeface="+mn-ea"/>
            </a:endParaRPr>
          </a:p>
        </p:txBody>
      </p:sp>
      <p:sp>
        <p:nvSpPr>
          <p:cNvPr id="45" name="椭圆 4"/>
          <p:cNvSpPr/>
          <p:nvPr>
            <p:custDataLst>
              <p:tags r:id="rId15"/>
            </p:custDataLst>
          </p:nvPr>
        </p:nvSpPr>
        <p:spPr>
          <a:xfrm>
            <a:off x="6604635" y="4717415"/>
            <a:ext cx="482600" cy="645795"/>
          </a:xfrm>
          <a:custGeom>
            <a:avLst/>
            <a:gdLst/>
            <a:ahLst/>
            <a:cxnLst/>
            <a:rect l="l" t="t" r="r" b="b"/>
            <a:pathLst>
              <a:path w="959230" h="1283265">
                <a:moveTo>
                  <a:pt x="144016" y="0"/>
                </a:moveTo>
                <a:lnTo>
                  <a:pt x="792088" y="0"/>
                </a:lnTo>
                <a:lnTo>
                  <a:pt x="792088" y="442510"/>
                </a:lnTo>
                <a:cubicBezTo>
                  <a:pt x="894990" y="528892"/>
                  <a:pt x="959230" y="658769"/>
                  <a:pt x="959230" y="803650"/>
                </a:cubicBezTo>
                <a:cubicBezTo>
                  <a:pt x="959230" y="1068534"/>
                  <a:pt x="744499" y="1283265"/>
                  <a:pt x="479615" y="1283265"/>
                </a:cubicBezTo>
                <a:cubicBezTo>
                  <a:pt x="214731" y="1283265"/>
                  <a:pt x="0" y="1068534"/>
                  <a:pt x="0" y="803650"/>
                </a:cubicBezTo>
                <a:cubicBezTo>
                  <a:pt x="0" y="669564"/>
                  <a:pt x="55024" y="548329"/>
                  <a:pt x="144016" y="461590"/>
                </a:cubicBezTo>
                <a:close/>
              </a:path>
            </a:pathLst>
          </a:custGeom>
          <a:gradFill flip="none" rotWithShape="1">
            <a:gsLst>
              <a:gs pos="0">
                <a:schemeClr val="accent1">
                  <a:lumMod val="75000"/>
                </a:schemeClr>
              </a:gs>
              <a:gs pos="50000">
                <a:schemeClr val="accent1"/>
              </a:gs>
              <a:gs pos="100000">
                <a:schemeClr val="accent1">
                  <a:lumMod val="60000"/>
                  <a:lumOff val="40000"/>
                </a:schemeClr>
              </a:gs>
            </a:gsLst>
            <a:lin ang="162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solidFill>
                <a:schemeClr val="tx1"/>
              </a:solidFill>
            </a:endParaRPr>
          </a:p>
        </p:txBody>
      </p:sp>
      <p:sp>
        <p:nvSpPr>
          <p:cNvPr id="46" name="椭圆 45"/>
          <p:cNvSpPr/>
          <p:nvPr>
            <p:custDataLst>
              <p:tags r:id="rId16"/>
            </p:custDataLst>
          </p:nvPr>
        </p:nvSpPr>
        <p:spPr>
          <a:xfrm>
            <a:off x="6664325" y="4940300"/>
            <a:ext cx="362585" cy="36258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r>
              <a:rPr lang="en-US" altLang="zh-CN" sz="1500">
                <a:solidFill>
                  <a:schemeClr val="tx1"/>
                </a:solidFill>
              </a:rPr>
              <a:t>04</a:t>
            </a:r>
            <a:endParaRPr lang="en-US" altLang="zh-CN" sz="1500" dirty="0">
              <a:solidFill>
                <a:schemeClr val="tx1"/>
              </a:solidFill>
            </a:endParaRPr>
          </a:p>
        </p:txBody>
      </p:sp>
      <p:sp>
        <p:nvSpPr>
          <p:cNvPr id="47" name="矩形 46"/>
          <p:cNvSpPr/>
          <p:nvPr>
            <p:custDataLst>
              <p:tags r:id="rId17"/>
            </p:custDataLst>
          </p:nvPr>
        </p:nvSpPr>
        <p:spPr>
          <a:xfrm flipV="1">
            <a:off x="6133465" y="4705985"/>
            <a:ext cx="1545590" cy="22860"/>
          </a:xfrm>
          <a:prstGeom prst="rect">
            <a:avLst/>
          </a:prstGeom>
          <a:gradFill>
            <a:gsLst>
              <a:gs pos="49628">
                <a:schemeClr val="accent1">
                  <a:lumMod val="60000"/>
                  <a:lumOff val="40000"/>
                </a:schemeClr>
              </a:gs>
              <a:gs pos="2000">
                <a:schemeClr val="bg1">
                  <a:alpha val="0"/>
                </a:schemeClr>
              </a:gs>
              <a:gs pos="100000">
                <a:schemeClr val="bg1">
                  <a:alpha val="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solidFill>
                <a:schemeClr val="tx1"/>
              </a:solidFill>
            </a:endParaRPr>
          </a:p>
        </p:txBody>
      </p:sp>
      <p:sp>
        <p:nvSpPr>
          <p:cNvPr id="48" name="TextBox 18"/>
          <p:cNvSpPr txBox="1">
            <a:spLocks noChangeArrowheads="1"/>
          </p:cNvSpPr>
          <p:nvPr>
            <p:custDataLst>
              <p:tags r:id="rId18"/>
            </p:custDataLst>
          </p:nvPr>
        </p:nvSpPr>
        <p:spPr bwMode="auto">
          <a:xfrm>
            <a:off x="7153275" y="4888865"/>
            <a:ext cx="2777490" cy="467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nSpc>
                <a:spcPct val="130000"/>
              </a:lnSpc>
            </a:pPr>
            <a:r>
              <a:rPr lang="zh-CN" altLang="en-US" dirty="0">
                <a:latin typeface="+mn-lt"/>
                <a:ea typeface="+mn-ea"/>
              </a:rPr>
              <a:t>链接</a:t>
            </a:r>
            <a:endParaRPr lang="zh-CN" altLang="en-US" dirty="0">
              <a:latin typeface="+mn-lt"/>
              <a:ea typeface="+mn-ea"/>
            </a:endParaRPr>
          </a:p>
        </p:txBody>
      </p:sp>
    </p:spTree>
    <p:custDataLst>
      <p:tags r:id="rId19"/>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a:xfrm>
            <a:off x="838200" y="338456"/>
            <a:ext cx="10515600" cy="1016413"/>
          </a:xfrm>
        </p:spPr>
        <p:txBody>
          <a:bodyPr/>
          <a:lstStyle/>
          <a:p>
            <a:r>
              <a:rPr lang="zh-CN" altLang="en-US" dirty="0"/>
              <a:t>加载</a:t>
            </a:r>
            <a:r>
              <a:rPr lang="en-US" altLang="zh-CN" dirty="0"/>
              <a:t>/</a:t>
            </a:r>
            <a:r>
              <a:rPr lang="zh-CN" altLang="en-US" dirty="0"/>
              <a:t>使用数据冒险</a:t>
            </a:r>
            <a:endParaRPr lang="zh-CN" altLang="en-US" dirty="0"/>
          </a:p>
        </p:txBody>
      </p:sp>
      <p:pic>
        <p:nvPicPr>
          <p:cNvPr id="4" name="图片 3" descr="p24"/>
          <p:cNvPicPr>
            <a:picLocks noChangeAspect="1"/>
          </p:cNvPicPr>
          <p:nvPr/>
        </p:nvPicPr>
        <p:blipFill>
          <a:blip r:embed="rId3"/>
          <a:stretch>
            <a:fillRect/>
          </a:stretch>
        </p:blipFill>
        <p:spPr>
          <a:xfrm>
            <a:off x="1066800" y="1958340"/>
            <a:ext cx="10058400" cy="2941955"/>
          </a:xfrm>
          <a:prstGeom prst="rect">
            <a:avLst/>
          </a:prstGeom>
        </p:spPr>
      </p:pic>
    </p:spTree>
    <p:custDataLst>
      <p:tags r:id="rId4"/>
    </p:custData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a:xfrm>
            <a:off x="838200" y="338456"/>
            <a:ext cx="10515600" cy="1016413"/>
          </a:xfrm>
        </p:spPr>
        <p:txBody>
          <a:bodyPr/>
          <a:lstStyle/>
          <a:p>
            <a:r>
              <a:rPr lang="zh-CN" altLang="en-US" dirty="0"/>
              <a:t>避免控制</a:t>
            </a:r>
            <a:r>
              <a:rPr lang="zh-CN" altLang="en-US" dirty="0"/>
              <a:t>冒险</a:t>
            </a:r>
            <a:endParaRPr lang="zh-CN" altLang="en-US" dirty="0"/>
          </a:p>
        </p:txBody>
      </p:sp>
      <p:sp>
        <p:nvSpPr>
          <p:cNvPr id="3" name="文本框 2"/>
          <p:cNvSpPr txBox="1"/>
          <p:nvPr/>
        </p:nvSpPr>
        <p:spPr>
          <a:xfrm>
            <a:off x="819150" y="1748790"/>
            <a:ext cx="10779125" cy="829945"/>
          </a:xfrm>
          <a:prstGeom prst="rect">
            <a:avLst/>
          </a:prstGeom>
          <a:noFill/>
        </p:spPr>
        <p:txBody>
          <a:bodyPr wrap="square" rtlCol="0">
            <a:spAutoFit/>
          </a:bodyPr>
          <a:p>
            <a:r>
              <a:rPr lang="zh-CN" altLang="en-US" sz="2400"/>
              <a:t>在流水线的设计中，我们希望处理器能在每个时钟周期处理一条指令。</a:t>
            </a:r>
            <a:endParaRPr lang="zh-CN" altLang="en-US" sz="2400"/>
          </a:p>
          <a:p>
            <a:r>
              <a:rPr lang="zh-CN" altLang="en-US" sz="2400"/>
              <a:t>要达到这个目的，我们需要在取指阶段结束后马上知道下一条指令的地址。</a:t>
            </a:r>
            <a:endParaRPr lang="zh-CN" altLang="en-US" sz="2400"/>
          </a:p>
        </p:txBody>
      </p:sp>
      <p:pic>
        <p:nvPicPr>
          <p:cNvPr id="5" name="图片 4" descr="p25"/>
          <p:cNvPicPr>
            <a:picLocks noChangeAspect="1"/>
          </p:cNvPicPr>
          <p:nvPr/>
        </p:nvPicPr>
        <p:blipFill>
          <a:blip r:embed="rId3"/>
          <a:stretch>
            <a:fillRect/>
          </a:stretch>
        </p:blipFill>
        <p:spPr>
          <a:xfrm>
            <a:off x="2433955" y="2722880"/>
            <a:ext cx="7439660" cy="3601085"/>
          </a:xfrm>
          <a:prstGeom prst="rect">
            <a:avLst/>
          </a:prstGeom>
        </p:spPr>
      </p:pic>
    </p:spTree>
    <p:custDataLst>
      <p:tags r:id="rId4"/>
    </p:custData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a:xfrm>
            <a:off x="838200" y="338456"/>
            <a:ext cx="10515600" cy="1016413"/>
          </a:xfrm>
        </p:spPr>
        <p:txBody>
          <a:bodyPr/>
          <a:lstStyle/>
          <a:p>
            <a:r>
              <a:rPr lang="zh-CN" altLang="en-US" dirty="0"/>
              <a:t>避免控制</a:t>
            </a:r>
            <a:r>
              <a:rPr lang="zh-CN" altLang="en-US" dirty="0"/>
              <a:t>冒险</a:t>
            </a:r>
            <a:endParaRPr lang="zh-CN" altLang="en-US" dirty="0"/>
          </a:p>
        </p:txBody>
      </p:sp>
      <p:pic>
        <p:nvPicPr>
          <p:cNvPr id="4" name="图片 3" descr="p26"/>
          <p:cNvPicPr>
            <a:picLocks noChangeAspect="1"/>
          </p:cNvPicPr>
          <p:nvPr/>
        </p:nvPicPr>
        <p:blipFill>
          <a:blip r:embed="rId3"/>
          <a:stretch>
            <a:fillRect/>
          </a:stretch>
        </p:blipFill>
        <p:spPr>
          <a:xfrm>
            <a:off x="1644650" y="1762125"/>
            <a:ext cx="8610600" cy="2981325"/>
          </a:xfrm>
          <a:prstGeom prst="rect">
            <a:avLst/>
          </a:prstGeom>
        </p:spPr>
      </p:pic>
    </p:spTree>
    <p:custDataLst>
      <p:tags r:id="rId4"/>
    </p:custData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a:xfrm>
            <a:off x="838200" y="338456"/>
            <a:ext cx="10515600" cy="1016413"/>
          </a:xfrm>
        </p:spPr>
        <p:txBody>
          <a:bodyPr/>
          <a:lstStyle/>
          <a:p>
            <a:r>
              <a:rPr lang="zh-CN" altLang="en-US" dirty="0"/>
              <a:t>避免控制</a:t>
            </a:r>
            <a:r>
              <a:rPr lang="zh-CN" altLang="en-US" dirty="0"/>
              <a:t>冒险</a:t>
            </a:r>
            <a:endParaRPr lang="zh-CN" altLang="en-US" dirty="0"/>
          </a:p>
        </p:txBody>
      </p:sp>
      <p:pic>
        <p:nvPicPr>
          <p:cNvPr id="3" name="图片 2" descr="p27"/>
          <p:cNvPicPr>
            <a:picLocks noChangeAspect="1"/>
          </p:cNvPicPr>
          <p:nvPr/>
        </p:nvPicPr>
        <p:blipFill>
          <a:blip r:embed="rId3"/>
          <a:stretch>
            <a:fillRect/>
          </a:stretch>
        </p:blipFill>
        <p:spPr>
          <a:xfrm>
            <a:off x="1066800" y="1981835"/>
            <a:ext cx="10058400" cy="3024505"/>
          </a:xfrm>
          <a:prstGeom prst="rect">
            <a:avLst/>
          </a:prstGeom>
        </p:spPr>
      </p:pic>
    </p:spTree>
    <p:custDataLst>
      <p:tags r:id="rId4"/>
    </p:custData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a:xfrm>
            <a:off x="838200" y="338456"/>
            <a:ext cx="10515600" cy="1016413"/>
          </a:xfrm>
        </p:spPr>
        <p:txBody>
          <a:bodyPr/>
          <a:lstStyle/>
          <a:p>
            <a:r>
              <a:rPr lang="zh-CN" altLang="en-US" dirty="0"/>
              <a:t>分支预测</a:t>
            </a:r>
            <a:endParaRPr lang="zh-CN" altLang="en-US" dirty="0"/>
          </a:p>
        </p:txBody>
      </p:sp>
      <p:sp>
        <p:nvSpPr>
          <p:cNvPr id="4" name="文本框 3"/>
          <p:cNvSpPr txBox="1"/>
          <p:nvPr/>
        </p:nvSpPr>
        <p:spPr>
          <a:xfrm>
            <a:off x="789940" y="1624330"/>
            <a:ext cx="10779125" cy="460375"/>
          </a:xfrm>
          <a:prstGeom prst="rect">
            <a:avLst/>
          </a:prstGeom>
          <a:noFill/>
        </p:spPr>
        <p:txBody>
          <a:bodyPr wrap="square" rtlCol="0">
            <a:spAutoFit/>
          </a:bodyPr>
          <a:p>
            <a:r>
              <a:rPr lang="zh-CN" altLang="en-US" sz="2400"/>
              <a:t>对于任意的跳转指令，结果只有跳转</a:t>
            </a:r>
            <a:r>
              <a:rPr lang="en-US" altLang="zh-CN" sz="2400"/>
              <a:t>/</a:t>
            </a:r>
            <a:r>
              <a:rPr lang="zh-CN" altLang="en-US" sz="2400"/>
              <a:t>不跳转，因而我们可以进行分支预测。</a:t>
            </a:r>
            <a:endParaRPr lang="zh-CN" altLang="en-US" sz="2400"/>
          </a:p>
        </p:txBody>
      </p:sp>
      <p:pic>
        <p:nvPicPr>
          <p:cNvPr id="5" name="图片 4" descr="p28"/>
          <p:cNvPicPr>
            <a:picLocks noChangeAspect="1"/>
          </p:cNvPicPr>
          <p:nvPr/>
        </p:nvPicPr>
        <p:blipFill>
          <a:blip r:embed="rId3"/>
          <a:stretch>
            <a:fillRect/>
          </a:stretch>
        </p:blipFill>
        <p:spPr>
          <a:xfrm>
            <a:off x="838200" y="2707005"/>
            <a:ext cx="6867525" cy="2324100"/>
          </a:xfrm>
          <a:prstGeom prst="rect">
            <a:avLst/>
          </a:prstGeom>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a:xfrm>
            <a:off x="838200" y="338456"/>
            <a:ext cx="10515600" cy="1016413"/>
          </a:xfrm>
        </p:spPr>
        <p:txBody>
          <a:bodyPr/>
          <a:lstStyle/>
          <a:p>
            <a:r>
              <a:rPr lang="zh-CN" altLang="en-US" dirty="0"/>
              <a:t>预测错误的处理</a:t>
            </a:r>
            <a:endParaRPr lang="zh-CN" altLang="en-US" dirty="0"/>
          </a:p>
        </p:txBody>
      </p:sp>
      <p:sp>
        <p:nvSpPr>
          <p:cNvPr id="3" name="文本框 2"/>
          <p:cNvSpPr txBox="1"/>
          <p:nvPr/>
        </p:nvSpPr>
        <p:spPr>
          <a:xfrm>
            <a:off x="665480" y="1602105"/>
            <a:ext cx="8320405" cy="368300"/>
          </a:xfrm>
          <a:prstGeom prst="rect">
            <a:avLst/>
          </a:prstGeom>
          <a:noFill/>
        </p:spPr>
        <p:txBody>
          <a:bodyPr wrap="square" rtlCol="0">
            <a:spAutoFit/>
          </a:bodyPr>
          <a:p>
            <a:r>
              <a:rPr lang="zh-CN" altLang="en-US"/>
              <a:t>我们假定遇到跳转指令时总是执行跳转。</a:t>
            </a:r>
            <a:endParaRPr lang="zh-CN" altLang="en-US"/>
          </a:p>
        </p:txBody>
      </p:sp>
      <p:pic>
        <p:nvPicPr>
          <p:cNvPr id="6" name="图片 5" descr="p29"/>
          <p:cNvPicPr>
            <a:picLocks noChangeAspect="1"/>
          </p:cNvPicPr>
          <p:nvPr/>
        </p:nvPicPr>
        <p:blipFill>
          <a:blip r:embed="rId3"/>
          <a:stretch>
            <a:fillRect/>
          </a:stretch>
        </p:blipFill>
        <p:spPr>
          <a:xfrm>
            <a:off x="838200" y="2161540"/>
            <a:ext cx="10057765" cy="3515360"/>
          </a:xfrm>
          <a:prstGeom prst="rect">
            <a:avLst/>
          </a:prstGeom>
        </p:spPr>
      </p:pic>
      <p:sp>
        <p:nvSpPr>
          <p:cNvPr id="7" name="矩形 6"/>
          <p:cNvSpPr/>
          <p:nvPr/>
        </p:nvSpPr>
        <p:spPr>
          <a:xfrm>
            <a:off x="5949950" y="2494915"/>
            <a:ext cx="745490" cy="2225040"/>
          </a:xfrm>
          <a:prstGeom prst="rect">
            <a:avLst/>
          </a:prstGeom>
          <a:noFill/>
          <a:ln w="38100">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a:xfrm>
            <a:off x="838200" y="338456"/>
            <a:ext cx="10515600" cy="1016413"/>
          </a:xfrm>
        </p:spPr>
        <p:txBody>
          <a:bodyPr/>
          <a:lstStyle/>
          <a:p>
            <a:r>
              <a:rPr lang="zh-CN" altLang="en-US" dirty="0"/>
              <a:t>预测错误的处理</a:t>
            </a:r>
            <a:endParaRPr lang="zh-CN" altLang="en-US" dirty="0"/>
          </a:p>
        </p:txBody>
      </p:sp>
      <p:pic>
        <p:nvPicPr>
          <p:cNvPr id="4" name="图片 3" descr="p30"/>
          <p:cNvPicPr>
            <a:picLocks noChangeAspect="1"/>
          </p:cNvPicPr>
          <p:nvPr/>
        </p:nvPicPr>
        <p:blipFill>
          <a:blip r:embed="rId3"/>
          <a:stretch>
            <a:fillRect/>
          </a:stretch>
        </p:blipFill>
        <p:spPr>
          <a:xfrm>
            <a:off x="1261745" y="1848485"/>
            <a:ext cx="9448800" cy="3438525"/>
          </a:xfrm>
          <a:prstGeom prst="rect">
            <a:avLst/>
          </a:prstGeom>
        </p:spPr>
      </p:pic>
    </p:spTree>
    <p:custDataLst>
      <p:tags r:id="rId4"/>
    </p:custData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p:txBody>
          <a:bodyPr/>
          <a:lstStyle/>
          <a:p>
            <a:r>
              <a:rPr lang="zh-CN" altLang="en-US" dirty="0"/>
              <a:t>考试例题</a:t>
            </a:r>
            <a:endParaRPr lang="zh-CN" altLang="en-US" dirty="0"/>
          </a:p>
        </p:txBody>
      </p:sp>
      <p:pic>
        <p:nvPicPr>
          <p:cNvPr id="5" name="图片 4" descr="p31"/>
          <p:cNvPicPr>
            <a:picLocks noChangeAspect="1"/>
          </p:cNvPicPr>
          <p:nvPr/>
        </p:nvPicPr>
        <p:blipFill>
          <a:blip r:embed="rId3"/>
          <a:stretch>
            <a:fillRect/>
          </a:stretch>
        </p:blipFill>
        <p:spPr>
          <a:xfrm>
            <a:off x="838200" y="1487170"/>
            <a:ext cx="7820025" cy="647700"/>
          </a:xfrm>
          <a:prstGeom prst="rect">
            <a:avLst/>
          </a:prstGeom>
        </p:spPr>
      </p:pic>
      <p:pic>
        <p:nvPicPr>
          <p:cNvPr id="6" name="图片 5" descr="p32"/>
          <p:cNvPicPr>
            <a:picLocks noChangeAspect="1"/>
          </p:cNvPicPr>
          <p:nvPr/>
        </p:nvPicPr>
        <p:blipFill>
          <a:blip r:embed="rId4"/>
          <a:stretch>
            <a:fillRect/>
          </a:stretch>
        </p:blipFill>
        <p:spPr>
          <a:xfrm>
            <a:off x="882015" y="2134870"/>
            <a:ext cx="7096760" cy="4589780"/>
          </a:xfrm>
          <a:prstGeom prst="rect">
            <a:avLst/>
          </a:prstGeom>
        </p:spPr>
      </p:pic>
    </p:spTree>
    <p:custDataLst>
      <p:tags r:id="rId5"/>
    </p:custData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p:txBody>
          <a:bodyPr/>
          <a:lstStyle/>
          <a:p>
            <a:r>
              <a:rPr lang="zh-CN" altLang="en-US" dirty="0"/>
              <a:t>考试例题</a:t>
            </a:r>
            <a:endParaRPr lang="zh-CN" altLang="en-US" dirty="0"/>
          </a:p>
        </p:txBody>
      </p:sp>
      <p:pic>
        <p:nvPicPr>
          <p:cNvPr id="3" name="图片 2" descr="p33"/>
          <p:cNvPicPr>
            <a:picLocks noChangeAspect="1"/>
          </p:cNvPicPr>
          <p:nvPr/>
        </p:nvPicPr>
        <p:blipFill>
          <a:blip r:embed="rId3"/>
          <a:stretch>
            <a:fillRect/>
          </a:stretch>
        </p:blipFill>
        <p:spPr>
          <a:xfrm>
            <a:off x="890270" y="1473835"/>
            <a:ext cx="7820025" cy="542925"/>
          </a:xfrm>
          <a:prstGeom prst="rect">
            <a:avLst/>
          </a:prstGeom>
        </p:spPr>
      </p:pic>
      <p:sp>
        <p:nvSpPr>
          <p:cNvPr id="4" name="文本框 3"/>
          <p:cNvSpPr txBox="1"/>
          <p:nvPr/>
        </p:nvSpPr>
        <p:spPr>
          <a:xfrm>
            <a:off x="6556375" y="1560830"/>
            <a:ext cx="914400" cy="368300"/>
          </a:xfrm>
          <a:prstGeom prst="rect">
            <a:avLst/>
          </a:prstGeom>
          <a:noFill/>
        </p:spPr>
        <p:txBody>
          <a:bodyPr wrap="square" rtlCol="0">
            <a:spAutoFit/>
          </a:bodyPr>
          <a:p>
            <a:r>
              <a:rPr lang="zh-CN" altLang="en-US"/>
              <a:t>电容</a:t>
            </a:r>
            <a:endParaRPr lang="zh-CN" altLang="en-US"/>
          </a:p>
        </p:txBody>
      </p:sp>
      <p:sp>
        <p:nvSpPr>
          <p:cNvPr id="7" name="文本框 6"/>
          <p:cNvSpPr txBox="1"/>
          <p:nvPr/>
        </p:nvSpPr>
        <p:spPr>
          <a:xfrm>
            <a:off x="929005" y="2487930"/>
            <a:ext cx="10054590" cy="1476375"/>
          </a:xfrm>
          <a:prstGeom prst="rect">
            <a:avLst/>
          </a:prstGeom>
          <a:noFill/>
        </p:spPr>
        <p:txBody>
          <a:bodyPr wrap="square" rtlCol="0">
            <a:spAutoFit/>
          </a:bodyPr>
          <a:p>
            <a:r>
              <a:rPr lang="zh-CN" altLang="en-US"/>
              <a:t>随机访问存储器（</a:t>
            </a:r>
            <a:r>
              <a:rPr lang="en-US" altLang="zh-CN"/>
              <a:t>RAM</a:t>
            </a:r>
            <a:r>
              <a:rPr lang="zh-CN" altLang="en-US"/>
              <a:t>）：</a:t>
            </a:r>
            <a:endParaRPr lang="zh-CN" altLang="en-US"/>
          </a:p>
          <a:p>
            <a:endParaRPr lang="zh-CN" altLang="en-US"/>
          </a:p>
          <a:p>
            <a:r>
              <a:rPr lang="en-US" altLang="zh-CN"/>
              <a:t>Static RAM    </a:t>
            </a:r>
            <a:r>
              <a:rPr lang="zh-CN" altLang="en-US"/>
              <a:t>（</a:t>
            </a:r>
            <a:r>
              <a:rPr lang="en-US" altLang="zh-CN"/>
              <a:t>SRAM</a:t>
            </a:r>
            <a:r>
              <a:rPr lang="zh-CN" altLang="en-US"/>
              <a:t>）</a:t>
            </a:r>
            <a:endParaRPr lang="en-US" altLang="zh-CN"/>
          </a:p>
          <a:p>
            <a:r>
              <a:rPr lang="en-US" altLang="zh-CN"/>
              <a:t>Dynamic RAM     </a:t>
            </a:r>
            <a:r>
              <a:rPr lang="zh-CN" altLang="en-US"/>
              <a:t>（</a:t>
            </a:r>
            <a:r>
              <a:rPr lang="en-US" altLang="zh-CN"/>
              <a:t>DRAM</a:t>
            </a:r>
            <a:r>
              <a:rPr lang="zh-CN" altLang="en-US"/>
              <a:t>）</a:t>
            </a:r>
            <a:endParaRPr lang="zh-CN" altLang="en-US"/>
          </a:p>
          <a:p>
            <a:endParaRPr lang="zh-CN" altLang="en-US"/>
          </a:p>
        </p:txBody>
      </p:sp>
      <p:pic>
        <p:nvPicPr>
          <p:cNvPr id="8" name="图片 7" descr="p34"/>
          <p:cNvPicPr>
            <a:picLocks noChangeAspect="1"/>
          </p:cNvPicPr>
          <p:nvPr/>
        </p:nvPicPr>
        <p:blipFill>
          <a:blip r:embed="rId4"/>
          <a:srcRect l="6756" r="18124"/>
          <a:stretch>
            <a:fillRect/>
          </a:stretch>
        </p:blipFill>
        <p:spPr>
          <a:xfrm>
            <a:off x="768350" y="4130675"/>
            <a:ext cx="6432550" cy="2181225"/>
          </a:xfrm>
          <a:prstGeom prst="rect">
            <a:avLst/>
          </a:prstGeom>
        </p:spPr>
      </p:pic>
      <p:pic>
        <p:nvPicPr>
          <p:cNvPr id="9" name="图片 8" descr="p35"/>
          <p:cNvPicPr>
            <a:picLocks noChangeAspect="1"/>
          </p:cNvPicPr>
          <p:nvPr/>
        </p:nvPicPr>
        <p:blipFill>
          <a:blip r:embed="rId5"/>
          <a:stretch>
            <a:fillRect/>
          </a:stretch>
        </p:blipFill>
        <p:spPr>
          <a:xfrm>
            <a:off x="4593590" y="2063750"/>
            <a:ext cx="7410450" cy="4248150"/>
          </a:xfrm>
          <a:prstGeom prst="rect">
            <a:avLst/>
          </a:prstGeom>
        </p:spPr>
      </p:pic>
      <p:pic>
        <p:nvPicPr>
          <p:cNvPr id="10" name="图片 9" descr="p36"/>
          <p:cNvPicPr>
            <a:picLocks noChangeAspect="1"/>
          </p:cNvPicPr>
          <p:nvPr/>
        </p:nvPicPr>
        <p:blipFill>
          <a:blip r:embed="rId6"/>
          <a:stretch>
            <a:fillRect/>
          </a:stretch>
        </p:blipFill>
        <p:spPr>
          <a:xfrm>
            <a:off x="838200" y="5078095"/>
            <a:ext cx="10058400" cy="1233805"/>
          </a:xfrm>
          <a:prstGeom prst="rect">
            <a:avLst/>
          </a:prstGeom>
        </p:spPr>
      </p:pic>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7" grpId="0"/>
      <p:bldP spid="7"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p:txBody>
          <a:bodyPr/>
          <a:lstStyle/>
          <a:p>
            <a:r>
              <a:rPr lang="zh-CN" altLang="en-US" dirty="0"/>
              <a:t>考试例题</a:t>
            </a:r>
            <a:endParaRPr lang="zh-CN" altLang="en-US" dirty="0"/>
          </a:p>
        </p:txBody>
      </p:sp>
      <p:pic>
        <p:nvPicPr>
          <p:cNvPr id="3" name="图片 2" descr="p37"/>
          <p:cNvPicPr>
            <a:picLocks noChangeAspect="1"/>
          </p:cNvPicPr>
          <p:nvPr/>
        </p:nvPicPr>
        <p:blipFill>
          <a:blip r:embed="rId3"/>
          <a:stretch>
            <a:fillRect/>
          </a:stretch>
        </p:blipFill>
        <p:spPr>
          <a:xfrm>
            <a:off x="1042670" y="1475105"/>
            <a:ext cx="9096375" cy="1038225"/>
          </a:xfrm>
          <a:prstGeom prst="rect">
            <a:avLst/>
          </a:prstGeom>
        </p:spPr>
      </p:pic>
      <p:sp>
        <p:nvSpPr>
          <p:cNvPr id="4" name="文本框 3"/>
          <p:cNvSpPr txBox="1"/>
          <p:nvPr/>
        </p:nvSpPr>
        <p:spPr>
          <a:xfrm>
            <a:off x="5721985" y="1470660"/>
            <a:ext cx="410210" cy="368300"/>
          </a:xfrm>
          <a:prstGeom prst="rect">
            <a:avLst/>
          </a:prstGeom>
          <a:noFill/>
        </p:spPr>
        <p:txBody>
          <a:bodyPr wrap="square" rtlCol="0">
            <a:spAutoFit/>
          </a:bodyPr>
          <a:p>
            <a:r>
              <a:rPr lang="en-US" altLang="zh-CN"/>
              <a:t>D</a:t>
            </a:r>
            <a:endParaRPr lang="en-US" altLang="zh-CN"/>
          </a:p>
        </p:txBody>
      </p:sp>
      <p:pic>
        <p:nvPicPr>
          <p:cNvPr id="7" name="图片 6" descr="p38"/>
          <p:cNvPicPr>
            <a:picLocks noChangeAspect="1"/>
          </p:cNvPicPr>
          <p:nvPr/>
        </p:nvPicPr>
        <p:blipFill>
          <a:blip r:embed="rId4"/>
          <a:stretch>
            <a:fillRect/>
          </a:stretch>
        </p:blipFill>
        <p:spPr>
          <a:xfrm>
            <a:off x="1042670" y="2734945"/>
            <a:ext cx="9563100" cy="3495675"/>
          </a:xfrm>
          <a:prstGeom prst="rect">
            <a:avLst/>
          </a:prstGeom>
        </p:spPr>
      </p:pic>
      <p:pic>
        <p:nvPicPr>
          <p:cNvPr id="9" name="图片 8" descr="p39"/>
          <p:cNvPicPr>
            <a:picLocks noChangeAspect="1"/>
          </p:cNvPicPr>
          <p:nvPr/>
        </p:nvPicPr>
        <p:blipFill>
          <a:blip r:embed="rId5"/>
          <a:stretch>
            <a:fillRect/>
          </a:stretch>
        </p:blipFill>
        <p:spPr>
          <a:xfrm>
            <a:off x="120650" y="173990"/>
            <a:ext cx="6915150" cy="3933825"/>
          </a:xfrm>
          <a:prstGeom prst="rect">
            <a:avLst/>
          </a:prstGeom>
        </p:spPr>
      </p:pic>
      <p:sp>
        <p:nvSpPr>
          <p:cNvPr id="10" name="文本框 9"/>
          <p:cNvSpPr txBox="1"/>
          <p:nvPr/>
        </p:nvSpPr>
        <p:spPr>
          <a:xfrm>
            <a:off x="8225155" y="262890"/>
            <a:ext cx="3468370" cy="645160"/>
          </a:xfrm>
          <a:prstGeom prst="rect">
            <a:avLst/>
          </a:prstGeom>
          <a:noFill/>
        </p:spPr>
        <p:txBody>
          <a:bodyPr wrap="square" rtlCol="0">
            <a:spAutoFit/>
          </a:bodyPr>
          <a:p>
            <a:r>
              <a:rPr lang="zh-CN" altLang="en-US"/>
              <a:t>写入操作以</a:t>
            </a:r>
            <a:r>
              <a:rPr lang="en-US" altLang="zh-CN"/>
              <a:t>Page</a:t>
            </a:r>
            <a:r>
              <a:rPr lang="zh-CN" altLang="en-US"/>
              <a:t>为单位，</a:t>
            </a:r>
            <a:endParaRPr lang="zh-CN" altLang="en-US"/>
          </a:p>
          <a:p>
            <a:r>
              <a:rPr lang="zh-CN" altLang="en-US"/>
              <a:t>擦除操作以</a:t>
            </a:r>
            <a:r>
              <a:rPr lang="en-US" altLang="zh-CN"/>
              <a:t>Block</a:t>
            </a:r>
            <a:r>
              <a:rPr lang="zh-CN" altLang="en-US"/>
              <a:t>为单位。</a:t>
            </a:r>
            <a:endParaRPr lang="zh-CN" altLang="en-US"/>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p:txBody>
          <a:bodyPr/>
          <a:lstStyle/>
          <a:p>
            <a:r>
              <a:rPr lang="en-US" altLang="zh-CN" dirty="0"/>
              <a:t>Y86-64</a:t>
            </a:r>
            <a:r>
              <a:rPr lang="zh-CN" altLang="en-US" dirty="0"/>
              <a:t>指令集体系结构</a:t>
            </a:r>
            <a:endParaRPr lang="zh-CN" altLang="en-US" dirty="0"/>
          </a:p>
        </p:txBody>
      </p:sp>
      <p:pic>
        <p:nvPicPr>
          <p:cNvPr id="5" name="图片 4" descr="p1"/>
          <p:cNvPicPr>
            <a:picLocks noChangeAspect="1"/>
          </p:cNvPicPr>
          <p:nvPr/>
        </p:nvPicPr>
        <p:blipFill>
          <a:blip r:embed="rId3"/>
          <a:stretch>
            <a:fillRect/>
          </a:stretch>
        </p:blipFill>
        <p:spPr>
          <a:xfrm>
            <a:off x="6596380" y="1512570"/>
            <a:ext cx="5048250" cy="5000625"/>
          </a:xfrm>
          <a:prstGeom prst="rect">
            <a:avLst/>
          </a:prstGeom>
        </p:spPr>
      </p:pic>
      <p:sp>
        <p:nvSpPr>
          <p:cNvPr id="9" name="矩形 8"/>
          <p:cNvSpPr/>
          <p:nvPr/>
        </p:nvSpPr>
        <p:spPr>
          <a:xfrm>
            <a:off x="963295" y="1778635"/>
            <a:ext cx="3728085" cy="8197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0" name="矩形 9"/>
          <p:cNvSpPr/>
          <p:nvPr/>
        </p:nvSpPr>
        <p:spPr>
          <a:xfrm>
            <a:off x="963295" y="3019425"/>
            <a:ext cx="3728085" cy="8197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1" name="矩形 10"/>
          <p:cNvSpPr/>
          <p:nvPr/>
        </p:nvSpPr>
        <p:spPr>
          <a:xfrm>
            <a:off x="963295" y="4400550"/>
            <a:ext cx="3728085" cy="8197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2" name="文本框 11"/>
          <p:cNvSpPr txBox="1"/>
          <p:nvPr/>
        </p:nvSpPr>
        <p:spPr>
          <a:xfrm>
            <a:off x="1852930" y="2004695"/>
            <a:ext cx="2792730" cy="368300"/>
          </a:xfrm>
          <a:prstGeom prst="rect">
            <a:avLst/>
          </a:prstGeom>
          <a:noFill/>
        </p:spPr>
        <p:txBody>
          <a:bodyPr wrap="square" rtlCol="0">
            <a:spAutoFit/>
          </a:bodyPr>
          <a:p>
            <a:r>
              <a:rPr lang="en-US" altLang="zh-CN"/>
              <a:t>Software </a:t>
            </a:r>
            <a:r>
              <a:rPr lang="zh-CN" altLang="en-US"/>
              <a:t>软件</a:t>
            </a:r>
            <a:endParaRPr lang="zh-CN" altLang="en-US"/>
          </a:p>
        </p:txBody>
      </p:sp>
      <p:sp>
        <p:nvSpPr>
          <p:cNvPr id="13" name="文本框 12"/>
          <p:cNvSpPr txBox="1"/>
          <p:nvPr/>
        </p:nvSpPr>
        <p:spPr>
          <a:xfrm>
            <a:off x="1852930" y="4626610"/>
            <a:ext cx="2792730" cy="368300"/>
          </a:xfrm>
          <a:prstGeom prst="rect">
            <a:avLst/>
          </a:prstGeom>
          <a:noFill/>
        </p:spPr>
        <p:txBody>
          <a:bodyPr wrap="square" rtlCol="0">
            <a:spAutoFit/>
          </a:bodyPr>
          <a:p>
            <a:r>
              <a:rPr lang="en-US" altLang="zh-CN"/>
              <a:t>Hardware </a:t>
            </a:r>
            <a:r>
              <a:rPr lang="zh-CN" altLang="en-US"/>
              <a:t>硬</a:t>
            </a:r>
            <a:r>
              <a:rPr lang="zh-CN" altLang="en-US"/>
              <a:t>件</a:t>
            </a:r>
            <a:endParaRPr lang="zh-CN" altLang="en-US"/>
          </a:p>
        </p:txBody>
      </p:sp>
      <p:sp>
        <p:nvSpPr>
          <p:cNvPr id="14" name="文本框 13"/>
          <p:cNvSpPr txBox="1"/>
          <p:nvPr/>
        </p:nvSpPr>
        <p:spPr>
          <a:xfrm>
            <a:off x="1645285" y="3244850"/>
            <a:ext cx="3691890" cy="368300"/>
          </a:xfrm>
          <a:prstGeom prst="rect">
            <a:avLst/>
          </a:prstGeom>
          <a:noFill/>
        </p:spPr>
        <p:txBody>
          <a:bodyPr wrap="square" rtlCol="0">
            <a:spAutoFit/>
          </a:bodyPr>
          <a:p>
            <a:r>
              <a:rPr lang="en-US" altLang="zh-CN"/>
              <a:t>ISA </a:t>
            </a:r>
            <a:r>
              <a:rPr lang="zh-CN" altLang="en-US"/>
              <a:t>指令集体系结构</a:t>
            </a:r>
            <a:endParaRPr lang="zh-CN" altLang="en-US"/>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p:txBody>
          <a:bodyPr/>
          <a:lstStyle/>
          <a:p>
            <a:r>
              <a:rPr lang="zh-CN" altLang="en-US" dirty="0"/>
              <a:t>考试例题</a:t>
            </a:r>
            <a:endParaRPr lang="zh-CN" altLang="en-US" dirty="0"/>
          </a:p>
        </p:txBody>
      </p:sp>
      <p:pic>
        <p:nvPicPr>
          <p:cNvPr id="3" name="图片 2" descr="p40"/>
          <p:cNvPicPr>
            <a:picLocks noChangeAspect="1"/>
          </p:cNvPicPr>
          <p:nvPr/>
        </p:nvPicPr>
        <p:blipFill>
          <a:blip r:embed="rId3"/>
          <a:stretch>
            <a:fillRect/>
          </a:stretch>
        </p:blipFill>
        <p:spPr>
          <a:xfrm>
            <a:off x="838200" y="1437005"/>
            <a:ext cx="8429625" cy="895350"/>
          </a:xfrm>
          <a:prstGeom prst="rect">
            <a:avLst/>
          </a:prstGeom>
        </p:spPr>
      </p:pic>
      <p:sp>
        <p:nvSpPr>
          <p:cNvPr id="4" name="文本框 3"/>
          <p:cNvSpPr txBox="1"/>
          <p:nvPr/>
        </p:nvSpPr>
        <p:spPr>
          <a:xfrm>
            <a:off x="4068445" y="1441450"/>
            <a:ext cx="695325" cy="368300"/>
          </a:xfrm>
          <a:prstGeom prst="rect">
            <a:avLst/>
          </a:prstGeom>
          <a:noFill/>
        </p:spPr>
        <p:txBody>
          <a:bodyPr wrap="square" rtlCol="0">
            <a:spAutoFit/>
          </a:bodyPr>
          <a:p>
            <a:r>
              <a:rPr lang="en-US" altLang="zh-CN"/>
              <a:t>D</a:t>
            </a:r>
            <a:endParaRPr lang="en-US" altLang="zh-CN"/>
          </a:p>
        </p:txBody>
      </p:sp>
      <p:pic>
        <p:nvPicPr>
          <p:cNvPr id="7" name="图片 6" descr="p41"/>
          <p:cNvPicPr>
            <a:picLocks noChangeAspect="1"/>
          </p:cNvPicPr>
          <p:nvPr/>
        </p:nvPicPr>
        <p:blipFill>
          <a:blip r:embed="rId4"/>
          <a:stretch>
            <a:fillRect/>
          </a:stretch>
        </p:blipFill>
        <p:spPr>
          <a:xfrm>
            <a:off x="1438910" y="2332355"/>
            <a:ext cx="7643495" cy="4400550"/>
          </a:xfrm>
          <a:prstGeom prst="rect">
            <a:avLst/>
          </a:prstGeom>
        </p:spPr>
      </p:pic>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p:txBody>
          <a:bodyPr/>
          <a:lstStyle/>
          <a:p>
            <a:r>
              <a:rPr lang="zh-CN" altLang="en-US" dirty="0"/>
              <a:t>考试例题</a:t>
            </a:r>
            <a:endParaRPr lang="zh-CN" altLang="en-US" dirty="0"/>
          </a:p>
        </p:txBody>
      </p:sp>
      <p:pic>
        <p:nvPicPr>
          <p:cNvPr id="6" name="图片 5" descr="p43"/>
          <p:cNvPicPr>
            <a:picLocks noChangeAspect="1"/>
          </p:cNvPicPr>
          <p:nvPr/>
        </p:nvPicPr>
        <p:blipFill>
          <a:blip r:embed="rId3"/>
          <a:stretch>
            <a:fillRect/>
          </a:stretch>
        </p:blipFill>
        <p:spPr>
          <a:xfrm>
            <a:off x="1130935" y="4991735"/>
            <a:ext cx="7753350" cy="400050"/>
          </a:xfrm>
          <a:prstGeom prst="rect">
            <a:avLst/>
          </a:prstGeom>
        </p:spPr>
      </p:pic>
      <p:sp>
        <p:nvSpPr>
          <p:cNvPr id="8" name="文本框 7"/>
          <p:cNvSpPr txBox="1"/>
          <p:nvPr/>
        </p:nvSpPr>
        <p:spPr>
          <a:xfrm>
            <a:off x="6623050" y="5023485"/>
            <a:ext cx="885190" cy="368300"/>
          </a:xfrm>
          <a:prstGeom prst="rect">
            <a:avLst/>
          </a:prstGeom>
          <a:noFill/>
        </p:spPr>
        <p:txBody>
          <a:bodyPr wrap="square" rtlCol="0">
            <a:spAutoFit/>
          </a:bodyPr>
          <a:p>
            <a:r>
              <a:rPr lang="zh-CN" altLang="en-US"/>
              <a:t>容量</a:t>
            </a:r>
            <a:endParaRPr lang="zh-CN" altLang="en-US"/>
          </a:p>
        </p:txBody>
      </p:sp>
      <p:grpSp>
        <p:nvGrpSpPr>
          <p:cNvPr id="11" name="组合 10"/>
          <p:cNvGrpSpPr/>
          <p:nvPr/>
        </p:nvGrpSpPr>
        <p:grpSpPr>
          <a:xfrm>
            <a:off x="1016000" y="1770380"/>
            <a:ext cx="10058400" cy="2268855"/>
            <a:chOff x="1346" y="3571"/>
            <a:chExt cx="15840" cy="3573"/>
          </a:xfrm>
        </p:grpSpPr>
        <p:pic>
          <p:nvPicPr>
            <p:cNvPr id="9" name="图片 8" descr="p51"/>
            <p:cNvPicPr>
              <a:picLocks noChangeAspect="1"/>
            </p:cNvPicPr>
            <p:nvPr/>
          </p:nvPicPr>
          <p:blipFill>
            <a:blip r:embed="rId4"/>
            <a:stretch>
              <a:fillRect/>
            </a:stretch>
          </p:blipFill>
          <p:spPr>
            <a:xfrm>
              <a:off x="1346" y="3571"/>
              <a:ext cx="15840" cy="1308"/>
            </a:xfrm>
            <a:prstGeom prst="rect">
              <a:avLst/>
            </a:prstGeom>
          </p:spPr>
        </p:pic>
        <p:pic>
          <p:nvPicPr>
            <p:cNvPr id="10" name="图片 9" descr="p52"/>
            <p:cNvPicPr>
              <a:picLocks noChangeAspect="1"/>
            </p:cNvPicPr>
            <p:nvPr/>
          </p:nvPicPr>
          <p:blipFill>
            <a:blip r:embed="rId5"/>
            <a:stretch>
              <a:fillRect/>
            </a:stretch>
          </p:blipFill>
          <p:spPr>
            <a:xfrm>
              <a:off x="1527" y="6379"/>
              <a:ext cx="10920" cy="765"/>
            </a:xfrm>
            <a:prstGeom prst="rect">
              <a:avLst/>
            </a:prstGeom>
          </p:spPr>
        </p:pic>
      </p:grpSp>
      <p:sp>
        <p:nvSpPr>
          <p:cNvPr id="12" name="文本框 11"/>
          <p:cNvSpPr txBox="1"/>
          <p:nvPr/>
        </p:nvSpPr>
        <p:spPr>
          <a:xfrm>
            <a:off x="5890895" y="3553460"/>
            <a:ext cx="1126490" cy="368300"/>
          </a:xfrm>
          <a:prstGeom prst="rect">
            <a:avLst/>
          </a:prstGeom>
          <a:noFill/>
        </p:spPr>
        <p:txBody>
          <a:bodyPr wrap="square" rtlCol="0">
            <a:spAutoFit/>
          </a:bodyPr>
          <a:p>
            <a:r>
              <a:rPr lang="zh-CN" altLang="en-US"/>
              <a:t>主存</a:t>
            </a:r>
            <a:endParaRPr lang="zh-CN" altLang="en-US"/>
          </a:p>
        </p:txBody>
      </p:sp>
      <p:sp>
        <p:nvSpPr>
          <p:cNvPr id="13" name="文本框 12"/>
          <p:cNvSpPr txBox="1"/>
          <p:nvPr/>
        </p:nvSpPr>
        <p:spPr>
          <a:xfrm>
            <a:off x="6307455" y="1784985"/>
            <a:ext cx="1054100" cy="368300"/>
          </a:xfrm>
          <a:prstGeom prst="rect">
            <a:avLst/>
          </a:prstGeom>
          <a:noFill/>
        </p:spPr>
        <p:txBody>
          <a:bodyPr wrap="square" rtlCol="0">
            <a:spAutoFit/>
          </a:bodyPr>
          <a:p>
            <a:r>
              <a:rPr lang="en-US" altLang="zh-CN"/>
              <a:t>A</a:t>
            </a:r>
            <a:endParaRPr lang="en-US" altLang="zh-CN"/>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3" grpId="0"/>
      <p:bldP spid="13" grpId="1"/>
      <p:bldP spid="12" grpId="0"/>
      <p:bldP spid="12"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p:txBody>
          <a:bodyPr/>
          <a:lstStyle/>
          <a:p>
            <a:r>
              <a:rPr lang="zh-CN" altLang="en-US" dirty="0"/>
              <a:t>缓存相关的概念</a:t>
            </a:r>
            <a:endParaRPr lang="zh-CN" altLang="en-US" dirty="0"/>
          </a:p>
        </p:txBody>
      </p:sp>
      <p:sp>
        <p:nvSpPr>
          <p:cNvPr id="3" name="文本框 2"/>
          <p:cNvSpPr txBox="1"/>
          <p:nvPr/>
        </p:nvSpPr>
        <p:spPr>
          <a:xfrm>
            <a:off x="701675" y="1580515"/>
            <a:ext cx="3051810" cy="460375"/>
          </a:xfrm>
          <a:prstGeom prst="rect">
            <a:avLst/>
          </a:prstGeom>
          <a:noFill/>
        </p:spPr>
        <p:txBody>
          <a:bodyPr wrap="square" rtlCol="0">
            <a:spAutoFit/>
          </a:bodyPr>
          <a:p>
            <a:r>
              <a:rPr lang="zh-CN" altLang="en-US" sz="2400"/>
              <a:t>缓存命中：</a:t>
            </a:r>
            <a:endParaRPr lang="zh-CN" altLang="en-US" sz="2400"/>
          </a:p>
        </p:txBody>
      </p:sp>
      <p:pic>
        <p:nvPicPr>
          <p:cNvPr id="4" name="图片 3" descr="p44"/>
          <p:cNvPicPr>
            <a:picLocks noChangeAspect="1"/>
          </p:cNvPicPr>
          <p:nvPr/>
        </p:nvPicPr>
        <p:blipFill>
          <a:blip r:embed="rId3"/>
          <a:stretch>
            <a:fillRect/>
          </a:stretch>
        </p:blipFill>
        <p:spPr>
          <a:xfrm>
            <a:off x="838200" y="2100580"/>
            <a:ext cx="10058400" cy="754380"/>
          </a:xfrm>
          <a:prstGeom prst="rect">
            <a:avLst/>
          </a:prstGeom>
        </p:spPr>
      </p:pic>
      <p:sp>
        <p:nvSpPr>
          <p:cNvPr id="6" name="文本框 5"/>
          <p:cNvSpPr txBox="1"/>
          <p:nvPr/>
        </p:nvSpPr>
        <p:spPr>
          <a:xfrm>
            <a:off x="701675" y="3002280"/>
            <a:ext cx="3051810" cy="460375"/>
          </a:xfrm>
          <a:prstGeom prst="rect">
            <a:avLst/>
          </a:prstGeom>
          <a:noFill/>
        </p:spPr>
        <p:txBody>
          <a:bodyPr wrap="square" rtlCol="0">
            <a:spAutoFit/>
          </a:bodyPr>
          <a:p>
            <a:r>
              <a:rPr lang="zh-CN" altLang="en-US" sz="2400"/>
              <a:t>缓存不</a:t>
            </a:r>
            <a:r>
              <a:rPr lang="zh-CN" altLang="en-US" sz="2400"/>
              <a:t>命中：</a:t>
            </a:r>
            <a:endParaRPr lang="zh-CN" altLang="en-US" sz="2400"/>
          </a:p>
        </p:txBody>
      </p:sp>
      <p:pic>
        <p:nvPicPr>
          <p:cNvPr id="7" name="图片 6" descr="p45"/>
          <p:cNvPicPr>
            <a:picLocks noChangeAspect="1"/>
          </p:cNvPicPr>
          <p:nvPr/>
        </p:nvPicPr>
        <p:blipFill>
          <a:blip r:embed="rId4"/>
          <a:stretch>
            <a:fillRect/>
          </a:stretch>
        </p:blipFill>
        <p:spPr>
          <a:xfrm>
            <a:off x="838200" y="3550920"/>
            <a:ext cx="9848850" cy="400050"/>
          </a:xfrm>
          <a:prstGeom prst="rect">
            <a:avLst/>
          </a:prstGeom>
        </p:spPr>
      </p:pic>
      <p:pic>
        <p:nvPicPr>
          <p:cNvPr id="8" name="图片 7" descr="p46"/>
          <p:cNvPicPr>
            <a:picLocks noChangeAspect="1"/>
          </p:cNvPicPr>
          <p:nvPr/>
        </p:nvPicPr>
        <p:blipFill>
          <a:blip r:embed="rId5"/>
          <a:stretch>
            <a:fillRect/>
          </a:stretch>
        </p:blipFill>
        <p:spPr>
          <a:xfrm>
            <a:off x="838200" y="4255770"/>
            <a:ext cx="10010775" cy="762000"/>
          </a:xfrm>
          <a:prstGeom prst="rect">
            <a:avLst/>
          </a:prstGeom>
        </p:spPr>
      </p:pic>
      <p:pic>
        <p:nvPicPr>
          <p:cNvPr id="9" name="图片 8" descr="p47"/>
          <p:cNvPicPr>
            <a:picLocks noChangeAspect="1"/>
          </p:cNvPicPr>
          <p:nvPr/>
        </p:nvPicPr>
        <p:blipFill>
          <a:blip r:embed="rId6"/>
          <a:stretch>
            <a:fillRect/>
          </a:stretch>
        </p:blipFill>
        <p:spPr>
          <a:xfrm>
            <a:off x="701675" y="4961890"/>
            <a:ext cx="10058400" cy="1851660"/>
          </a:xfrm>
          <a:prstGeom prst="rect">
            <a:avLst/>
          </a:prstGeom>
        </p:spPr>
      </p:pic>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p:txBody>
          <a:bodyPr/>
          <a:lstStyle/>
          <a:p>
            <a:r>
              <a:rPr lang="zh-CN" altLang="en-US" dirty="0"/>
              <a:t>缓存不命中的种类</a:t>
            </a:r>
            <a:endParaRPr lang="zh-CN" altLang="en-US" dirty="0"/>
          </a:p>
        </p:txBody>
      </p:sp>
      <p:pic>
        <p:nvPicPr>
          <p:cNvPr id="5" name="图片 4" descr="p48"/>
          <p:cNvPicPr>
            <a:picLocks noChangeAspect="1"/>
          </p:cNvPicPr>
          <p:nvPr/>
        </p:nvPicPr>
        <p:blipFill>
          <a:blip r:embed="rId3"/>
          <a:stretch>
            <a:fillRect/>
          </a:stretch>
        </p:blipFill>
        <p:spPr>
          <a:xfrm>
            <a:off x="971550" y="1940560"/>
            <a:ext cx="9742805" cy="1692910"/>
          </a:xfrm>
          <a:prstGeom prst="rect">
            <a:avLst/>
          </a:prstGeom>
        </p:spPr>
      </p:pic>
      <p:sp>
        <p:nvSpPr>
          <p:cNvPr id="10" name="文本框 9"/>
          <p:cNvSpPr txBox="1"/>
          <p:nvPr/>
        </p:nvSpPr>
        <p:spPr>
          <a:xfrm>
            <a:off x="965200" y="1456055"/>
            <a:ext cx="1910080" cy="368300"/>
          </a:xfrm>
          <a:prstGeom prst="rect">
            <a:avLst/>
          </a:prstGeom>
          <a:noFill/>
        </p:spPr>
        <p:txBody>
          <a:bodyPr wrap="square" rtlCol="0">
            <a:spAutoFit/>
          </a:bodyPr>
          <a:p>
            <a:r>
              <a:rPr lang="zh-CN" altLang="en-US"/>
              <a:t>冷不命中：</a:t>
            </a:r>
            <a:endParaRPr lang="zh-CN" altLang="en-US"/>
          </a:p>
        </p:txBody>
      </p:sp>
      <p:sp>
        <p:nvSpPr>
          <p:cNvPr id="11" name="文本框 10"/>
          <p:cNvSpPr txBox="1"/>
          <p:nvPr/>
        </p:nvSpPr>
        <p:spPr>
          <a:xfrm>
            <a:off x="1015365" y="3702685"/>
            <a:ext cx="1661160" cy="368300"/>
          </a:xfrm>
          <a:prstGeom prst="rect">
            <a:avLst/>
          </a:prstGeom>
          <a:noFill/>
        </p:spPr>
        <p:txBody>
          <a:bodyPr wrap="square" rtlCol="0">
            <a:spAutoFit/>
          </a:bodyPr>
          <a:p>
            <a:r>
              <a:rPr lang="zh-CN" altLang="en-US"/>
              <a:t>冲突不命中</a:t>
            </a:r>
            <a:endParaRPr lang="zh-CN" altLang="en-US"/>
          </a:p>
        </p:txBody>
      </p:sp>
      <p:pic>
        <p:nvPicPr>
          <p:cNvPr id="12" name="图片 11" descr="p49"/>
          <p:cNvPicPr>
            <a:picLocks noChangeAspect="1"/>
          </p:cNvPicPr>
          <p:nvPr/>
        </p:nvPicPr>
        <p:blipFill>
          <a:blip r:embed="rId4"/>
          <a:stretch>
            <a:fillRect/>
          </a:stretch>
        </p:blipFill>
        <p:spPr>
          <a:xfrm>
            <a:off x="965200" y="4130040"/>
            <a:ext cx="10058400" cy="1819275"/>
          </a:xfrm>
          <a:prstGeom prst="rect">
            <a:avLst/>
          </a:prstGeom>
        </p:spPr>
      </p:pic>
    </p:spTree>
    <p:custDataLst>
      <p:tags r:id="rId5"/>
    </p:custData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p:txBody>
          <a:bodyPr/>
          <a:lstStyle/>
          <a:p>
            <a:r>
              <a:rPr lang="zh-CN" altLang="en-US" dirty="0"/>
              <a:t>缓存不命中的种类</a:t>
            </a:r>
            <a:endParaRPr lang="zh-CN" altLang="en-US" dirty="0"/>
          </a:p>
        </p:txBody>
      </p:sp>
      <p:sp>
        <p:nvSpPr>
          <p:cNvPr id="10" name="文本框 9"/>
          <p:cNvSpPr txBox="1"/>
          <p:nvPr/>
        </p:nvSpPr>
        <p:spPr>
          <a:xfrm>
            <a:off x="965200" y="1456055"/>
            <a:ext cx="1910080" cy="368300"/>
          </a:xfrm>
          <a:prstGeom prst="rect">
            <a:avLst/>
          </a:prstGeom>
          <a:noFill/>
        </p:spPr>
        <p:txBody>
          <a:bodyPr wrap="square" rtlCol="0">
            <a:spAutoFit/>
          </a:bodyPr>
          <a:p>
            <a:r>
              <a:rPr lang="zh-CN" altLang="en-US"/>
              <a:t>容量</a:t>
            </a:r>
            <a:r>
              <a:rPr lang="zh-CN" altLang="en-US"/>
              <a:t>不命中：</a:t>
            </a:r>
            <a:endParaRPr lang="zh-CN" altLang="en-US"/>
          </a:p>
        </p:txBody>
      </p:sp>
      <p:pic>
        <p:nvPicPr>
          <p:cNvPr id="3" name="图片 2" descr="p50"/>
          <p:cNvPicPr>
            <a:picLocks noChangeAspect="1"/>
          </p:cNvPicPr>
          <p:nvPr/>
        </p:nvPicPr>
        <p:blipFill>
          <a:blip r:embed="rId3"/>
          <a:stretch>
            <a:fillRect/>
          </a:stretch>
        </p:blipFill>
        <p:spPr>
          <a:xfrm>
            <a:off x="965200" y="1879600"/>
            <a:ext cx="10058400" cy="1355725"/>
          </a:xfrm>
          <a:prstGeom prst="rect">
            <a:avLst/>
          </a:prstGeom>
        </p:spPr>
      </p:pic>
    </p:spTree>
    <p:custDataLst>
      <p:tags r:id="rId4"/>
    </p:custData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p:txBody>
          <a:bodyPr/>
          <a:lstStyle/>
          <a:p>
            <a:r>
              <a:rPr lang="zh-CN" altLang="en-US" dirty="0"/>
              <a:t>考试例题</a:t>
            </a:r>
            <a:endParaRPr lang="zh-CN" altLang="en-US" dirty="0"/>
          </a:p>
        </p:txBody>
      </p:sp>
      <p:pic>
        <p:nvPicPr>
          <p:cNvPr id="5" name="图片 4" descr="p53"/>
          <p:cNvPicPr>
            <a:picLocks noChangeAspect="1"/>
          </p:cNvPicPr>
          <p:nvPr/>
        </p:nvPicPr>
        <p:blipFill>
          <a:blip r:embed="rId3"/>
          <a:stretch>
            <a:fillRect/>
          </a:stretch>
        </p:blipFill>
        <p:spPr>
          <a:xfrm>
            <a:off x="1593850" y="1903730"/>
            <a:ext cx="10058400" cy="532130"/>
          </a:xfrm>
          <a:prstGeom prst="rect">
            <a:avLst/>
          </a:prstGeom>
        </p:spPr>
      </p:pic>
      <p:pic>
        <p:nvPicPr>
          <p:cNvPr id="6" name="图片 5" descr="p54"/>
          <p:cNvPicPr>
            <a:picLocks noChangeAspect="1"/>
          </p:cNvPicPr>
          <p:nvPr/>
        </p:nvPicPr>
        <p:blipFill>
          <a:blip r:embed="rId4"/>
          <a:stretch>
            <a:fillRect/>
          </a:stretch>
        </p:blipFill>
        <p:spPr>
          <a:xfrm>
            <a:off x="1593850" y="2957830"/>
            <a:ext cx="8191500" cy="400050"/>
          </a:xfrm>
          <a:prstGeom prst="rect">
            <a:avLst/>
          </a:prstGeom>
        </p:spPr>
      </p:pic>
      <p:pic>
        <p:nvPicPr>
          <p:cNvPr id="8" name="图片 7" descr="p55"/>
          <p:cNvPicPr>
            <a:picLocks noChangeAspect="1"/>
          </p:cNvPicPr>
          <p:nvPr/>
        </p:nvPicPr>
        <p:blipFill>
          <a:blip r:embed="rId5"/>
          <a:stretch>
            <a:fillRect/>
          </a:stretch>
        </p:blipFill>
        <p:spPr>
          <a:xfrm>
            <a:off x="1593850" y="3806825"/>
            <a:ext cx="5524500" cy="342900"/>
          </a:xfrm>
          <a:prstGeom prst="rect">
            <a:avLst/>
          </a:prstGeom>
        </p:spPr>
      </p:pic>
      <p:sp>
        <p:nvSpPr>
          <p:cNvPr id="10" name="文本框 9"/>
          <p:cNvSpPr txBox="1"/>
          <p:nvPr/>
        </p:nvSpPr>
        <p:spPr>
          <a:xfrm>
            <a:off x="2385695" y="3806825"/>
            <a:ext cx="746125" cy="368300"/>
          </a:xfrm>
          <a:prstGeom prst="rect">
            <a:avLst/>
          </a:prstGeom>
          <a:noFill/>
        </p:spPr>
        <p:txBody>
          <a:bodyPr wrap="square" rtlCol="0">
            <a:spAutoFit/>
          </a:bodyPr>
          <a:p>
            <a:r>
              <a:rPr lang="en-US" altLang="zh-CN"/>
              <a:t>F</a:t>
            </a:r>
            <a:endParaRPr lang="en-US" altLang="zh-CN"/>
          </a:p>
        </p:txBody>
      </p:sp>
      <p:sp>
        <p:nvSpPr>
          <p:cNvPr id="11" name="文本框 10"/>
          <p:cNvSpPr txBox="1"/>
          <p:nvPr/>
        </p:nvSpPr>
        <p:spPr>
          <a:xfrm>
            <a:off x="10229850" y="1946275"/>
            <a:ext cx="907415" cy="368300"/>
          </a:xfrm>
          <a:prstGeom prst="rect">
            <a:avLst/>
          </a:prstGeom>
          <a:noFill/>
        </p:spPr>
        <p:txBody>
          <a:bodyPr wrap="square" rtlCol="0">
            <a:spAutoFit/>
          </a:bodyPr>
          <a:p>
            <a:r>
              <a:rPr lang="en-US" altLang="zh-CN"/>
              <a:t>11</a:t>
            </a:r>
            <a:endParaRPr lang="en-US" altLang="zh-CN"/>
          </a:p>
        </p:txBody>
      </p:sp>
      <p:sp>
        <p:nvSpPr>
          <p:cNvPr id="12" name="文本框 11"/>
          <p:cNvSpPr txBox="1"/>
          <p:nvPr/>
        </p:nvSpPr>
        <p:spPr>
          <a:xfrm>
            <a:off x="2560955" y="2970530"/>
            <a:ext cx="863600" cy="368300"/>
          </a:xfrm>
          <a:prstGeom prst="rect">
            <a:avLst/>
          </a:prstGeom>
          <a:noFill/>
        </p:spPr>
        <p:txBody>
          <a:bodyPr wrap="square" rtlCol="0">
            <a:spAutoFit/>
          </a:bodyPr>
          <a:p>
            <a:r>
              <a:rPr lang="en-US" altLang="zh-CN"/>
              <a:t>F</a:t>
            </a:r>
            <a:endParaRPr lang="en-US" altLang="zh-CN"/>
          </a:p>
        </p:txBody>
      </p:sp>
    </p:spTree>
    <p:custDataLst>
      <p:tags r:id="rId6"/>
    </p:custData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p:txBody>
          <a:bodyPr/>
          <a:lstStyle/>
          <a:p>
            <a:r>
              <a:rPr lang="zh-CN" altLang="en-US" dirty="0"/>
              <a:t>通用的高速缓存的组织结构</a:t>
            </a:r>
            <a:endParaRPr lang="zh-CN" altLang="en-US" dirty="0"/>
          </a:p>
        </p:txBody>
      </p:sp>
      <p:pic>
        <p:nvPicPr>
          <p:cNvPr id="4" name="图片 3" descr="p56"/>
          <p:cNvPicPr>
            <a:picLocks noChangeAspect="1"/>
          </p:cNvPicPr>
          <p:nvPr/>
        </p:nvPicPr>
        <p:blipFill>
          <a:blip r:embed="rId3"/>
          <a:stretch>
            <a:fillRect/>
          </a:stretch>
        </p:blipFill>
        <p:spPr>
          <a:xfrm>
            <a:off x="1877060" y="1449070"/>
            <a:ext cx="7616190" cy="5268595"/>
          </a:xfrm>
          <a:prstGeom prst="rect">
            <a:avLst/>
          </a:prstGeom>
        </p:spPr>
      </p:pic>
      <p:sp>
        <p:nvSpPr>
          <p:cNvPr id="5" name="文本框 4"/>
          <p:cNvSpPr txBox="1"/>
          <p:nvPr/>
        </p:nvSpPr>
        <p:spPr>
          <a:xfrm>
            <a:off x="7946390" y="1645920"/>
            <a:ext cx="3703320" cy="460375"/>
          </a:xfrm>
          <a:prstGeom prst="rect">
            <a:avLst/>
          </a:prstGeom>
          <a:noFill/>
        </p:spPr>
        <p:txBody>
          <a:bodyPr wrap="square" rtlCol="0">
            <a:spAutoFit/>
          </a:bodyPr>
          <a:p>
            <a:r>
              <a:rPr lang="zh-CN" altLang="en-US" sz="2400"/>
              <a:t>缓存的大小：</a:t>
            </a:r>
            <a:r>
              <a:rPr lang="en-US" altLang="zh-CN" sz="2400"/>
              <a:t>C=S*E*B</a:t>
            </a:r>
            <a:endParaRPr lang="en-US" altLang="zh-CN" sz="2400"/>
          </a:p>
        </p:txBody>
      </p:sp>
      <p:pic>
        <p:nvPicPr>
          <p:cNvPr id="6" name="图片 5" descr="P57"/>
          <p:cNvPicPr>
            <a:picLocks noChangeAspect="1"/>
          </p:cNvPicPr>
          <p:nvPr/>
        </p:nvPicPr>
        <p:blipFill>
          <a:blip r:embed="rId4"/>
          <a:stretch>
            <a:fillRect/>
          </a:stretch>
        </p:blipFill>
        <p:spPr>
          <a:xfrm>
            <a:off x="7299960" y="3006090"/>
            <a:ext cx="5086350" cy="1314450"/>
          </a:xfrm>
          <a:prstGeom prst="rect">
            <a:avLst/>
          </a:prstGeom>
        </p:spPr>
      </p:pic>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p:txBody>
          <a:bodyPr/>
          <a:lstStyle/>
          <a:p>
            <a:r>
              <a:rPr lang="zh-CN" altLang="en-US" dirty="0"/>
              <a:t>直接映射高速缓存</a:t>
            </a:r>
            <a:endParaRPr lang="zh-CN" altLang="en-US" dirty="0"/>
          </a:p>
        </p:txBody>
      </p:sp>
      <p:pic>
        <p:nvPicPr>
          <p:cNvPr id="3" name="图片 2" descr="p58"/>
          <p:cNvPicPr>
            <a:picLocks noChangeAspect="1"/>
          </p:cNvPicPr>
          <p:nvPr/>
        </p:nvPicPr>
        <p:blipFill>
          <a:blip r:embed="rId3"/>
          <a:stretch>
            <a:fillRect/>
          </a:stretch>
        </p:blipFill>
        <p:spPr>
          <a:xfrm>
            <a:off x="444500" y="1529080"/>
            <a:ext cx="7058025" cy="2657475"/>
          </a:xfrm>
          <a:prstGeom prst="rect">
            <a:avLst/>
          </a:prstGeom>
        </p:spPr>
      </p:pic>
      <p:pic>
        <p:nvPicPr>
          <p:cNvPr id="11" name="图片 10" descr="p59"/>
          <p:cNvPicPr>
            <a:picLocks noChangeAspect="1"/>
          </p:cNvPicPr>
          <p:nvPr/>
        </p:nvPicPr>
        <p:blipFill>
          <a:blip r:embed="rId4"/>
          <a:stretch>
            <a:fillRect/>
          </a:stretch>
        </p:blipFill>
        <p:spPr>
          <a:xfrm>
            <a:off x="276225" y="4186555"/>
            <a:ext cx="9553575" cy="2562225"/>
          </a:xfrm>
          <a:prstGeom prst="rect">
            <a:avLst/>
          </a:prstGeom>
        </p:spPr>
      </p:pic>
      <p:pic>
        <p:nvPicPr>
          <p:cNvPr id="12" name="图片 11" descr="p60"/>
          <p:cNvPicPr>
            <a:picLocks noChangeAspect="1"/>
          </p:cNvPicPr>
          <p:nvPr/>
        </p:nvPicPr>
        <p:blipFill>
          <a:blip r:embed="rId5"/>
          <a:stretch>
            <a:fillRect/>
          </a:stretch>
        </p:blipFill>
        <p:spPr>
          <a:xfrm>
            <a:off x="276225" y="3624580"/>
            <a:ext cx="9496425" cy="3124200"/>
          </a:xfrm>
          <a:prstGeom prst="rect">
            <a:avLst/>
          </a:prstGeom>
        </p:spPr>
      </p:pic>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p:txBody>
          <a:bodyPr/>
          <a:lstStyle/>
          <a:p>
            <a:r>
              <a:rPr lang="zh-CN" altLang="en-US" dirty="0"/>
              <a:t>组相联</a:t>
            </a:r>
            <a:r>
              <a:rPr lang="zh-CN" altLang="en-US" dirty="0"/>
              <a:t>高速缓存</a:t>
            </a:r>
            <a:endParaRPr lang="zh-CN" altLang="en-US" dirty="0"/>
          </a:p>
        </p:txBody>
      </p:sp>
      <p:pic>
        <p:nvPicPr>
          <p:cNvPr id="4" name="图片 3" descr="p61"/>
          <p:cNvPicPr>
            <a:picLocks noChangeAspect="1"/>
          </p:cNvPicPr>
          <p:nvPr/>
        </p:nvPicPr>
        <p:blipFill>
          <a:blip r:embed="rId3"/>
          <a:stretch>
            <a:fillRect/>
          </a:stretch>
        </p:blipFill>
        <p:spPr>
          <a:xfrm>
            <a:off x="2694940" y="1857375"/>
            <a:ext cx="6334125" cy="3143250"/>
          </a:xfrm>
          <a:prstGeom prst="rect">
            <a:avLst/>
          </a:prstGeom>
        </p:spPr>
      </p:pic>
    </p:spTree>
    <p:custDataLst>
      <p:tags r:id="rId4"/>
    </p:custData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p:txBody>
          <a:bodyPr/>
          <a:lstStyle/>
          <a:p>
            <a:r>
              <a:rPr lang="zh-CN" altLang="en-US" dirty="0"/>
              <a:t>全</a:t>
            </a:r>
            <a:r>
              <a:rPr lang="zh-CN" altLang="en-US" dirty="0"/>
              <a:t>相联</a:t>
            </a:r>
            <a:r>
              <a:rPr lang="zh-CN" altLang="en-US" dirty="0"/>
              <a:t>高速缓存</a:t>
            </a:r>
            <a:endParaRPr lang="zh-CN" altLang="en-US" dirty="0"/>
          </a:p>
        </p:txBody>
      </p:sp>
      <p:pic>
        <p:nvPicPr>
          <p:cNvPr id="3" name="图片 2" descr="p62"/>
          <p:cNvPicPr>
            <a:picLocks noChangeAspect="1"/>
          </p:cNvPicPr>
          <p:nvPr/>
        </p:nvPicPr>
        <p:blipFill>
          <a:blip r:embed="rId3"/>
          <a:stretch>
            <a:fillRect/>
          </a:stretch>
        </p:blipFill>
        <p:spPr>
          <a:xfrm>
            <a:off x="2091055" y="1868170"/>
            <a:ext cx="8010525" cy="2228850"/>
          </a:xfrm>
          <a:prstGeom prst="rect">
            <a:avLst/>
          </a:prstGeom>
        </p:spPr>
      </p:pic>
    </p:spTree>
    <p:custDataLst>
      <p:tags r:id="rId4"/>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p:txBody>
          <a:bodyPr/>
          <a:lstStyle/>
          <a:p>
            <a:r>
              <a:rPr lang="zh-CN" altLang="en-US" dirty="0"/>
              <a:t>考试例题</a:t>
            </a:r>
            <a:endParaRPr lang="zh-CN" altLang="en-US" dirty="0"/>
          </a:p>
        </p:txBody>
      </p:sp>
      <p:pic>
        <p:nvPicPr>
          <p:cNvPr id="3" name="图片 2" descr="p12"/>
          <p:cNvPicPr>
            <a:picLocks noChangeAspect="1"/>
          </p:cNvPicPr>
          <p:nvPr/>
        </p:nvPicPr>
        <p:blipFill>
          <a:blip r:embed="rId3"/>
          <a:stretch>
            <a:fillRect/>
          </a:stretch>
        </p:blipFill>
        <p:spPr>
          <a:xfrm>
            <a:off x="1066800" y="1750060"/>
            <a:ext cx="10058400" cy="782320"/>
          </a:xfrm>
          <a:prstGeom prst="rect">
            <a:avLst/>
          </a:prstGeom>
        </p:spPr>
      </p:pic>
      <p:sp>
        <p:nvSpPr>
          <p:cNvPr id="4" name="文本框 3"/>
          <p:cNvSpPr txBox="1"/>
          <p:nvPr/>
        </p:nvSpPr>
        <p:spPr>
          <a:xfrm>
            <a:off x="7463790" y="1770380"/>
            <a:ext cx="402590" cy="368300"/>
          </a:xfrm>
          <a:prstGeom prst="rect">
            <a:avLst/>
          </a:prstGeom>
          <a:noFill/>
        </p:spPr>
        <p:txBody>
          <a:bodyPr wrap="square" rtlCol="0">
            <a:spAutoFit/>
          </a:bodyPr>
          <a:p>
            <a:r>
              <a:rPr lang="en-US" altLang="zh-CN"/>
              <a:t>B</a:t>
            </a:r>
            <a:endParaRPr lang="en-US" altLang="zh-CN"/>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p:txBody>
          <a:bodyPr/>
          <a:lstStyle/>
          <a:p>
            <a:r>
              <a:rPr lang="zh-CN" altLang="en-US" dirty="0"/>
              <a:t>考试例题</a:t>
            </a:r>
            <a:endParaRPr lang="zh-CN" altLang="en-US" dirty="0"/>
          </a:p>
        </p:txBody>
      </p:sp>
      <p:pic>
        <p:nvPicPr>
          <p:cNvPr id="4" name="图片 3" descr="p63"/>
          <p:cNvPicPr>
            <a:picLocks noChangeAspect="1"/>
          </p:cNvPicPr>
          <p:nvPr/>
        </p:nvPicPr>
        <p:blipFill>
          <a:blip r:embed="rId3"/>
          <a:stretch>
            <a:fillRect/>
          </a:stretch>
        </p:blipFill>
        <p:spPr>
          <a:xfrm>
            <a:off x="1139190" y="416560"/>
            <a:ext cx="10058400" cy="6244590"/>
          </a:xfrm>
          <a:prstGeom prst="rect">
            <a:avLst/>
          </a:prstGeom>
        </p:spPr>
      </p:pic>
      <p:sp>
        <p:nvSpPr>
          <p:cNvPr id="5" name="文本框 4"/>
          <p:cNvSpPr txBox="1"/>
          <p:nvPr/>
        </p:nvSpPr>
        <p:spPr>
          <a:xfrm>
            <a:off x="7331710" y="2187575"/>
            <a:ext cx="959485" cy="368300"/>
          </a:xfrm>
          <a:prstGeom prst="rect">
            <a:avLst/>
          </a:prstGeom>
          <a:noFill/>
        </p:spPr>
        <p:txBody>
          <a:bodyPr wrap="square" rtlCol="0">
            <a:spAutoFit/>
          </a:bodyPr>
          <a:p>
            <a:r>
              <a:rPr lang="zh-CN" altLang="en-US"/>
              <a:t>组相联</a:t>
            </a:r>
            <a:endParaRPr lang="zh-CN" altLang="en-US"/>
          </a:p>
        </p:txBody>
      </p:sp>
      <p:sp>
        <p:nvSpPr>
          <p:cNvPr id="6" name="文本框 5"/>
          <p:cNvSpPr txBox="1"/>
          <p:nvPr/>
        </p:nvSpPr>
        <p:spPr>
          <a:xfrm>
            <a:off x="8839835" y="2816860"/>
            <a:ext cx="958215" cy="368300"/>
          </a:xfrm>
          <a:prstGeom prst="rect">
            <a:avLst/>
          </a:prstGeom>
          <a:noFill/>
        </p:spPr>
        <p:txBody>
          <a:bodyPr wrap="square" rtlCol="0">
            <a:spAutoFit/>
          </a:bodyPr>
          <a:p>
            <a:r>
              <a:rPr lang="en-US" altLang="zh-CN"/>
              <a:t>4096</a:t>
            </a:r>
            <a:endParaRPr lang="en-US" altLang="zh-CN"/>
          </a:p>
        </p:txBody>
      </p:sp>
      <p:sp>
        <p:nvSpPr>
          <p:cNvPr id="7" name="文本框 6"/>
          <p:cNvSpPr txBox="1"/>
          <p:nvPr/>
        </p:nvSpPr>
        <p:spPr>
          <a:xfrm>
            <a:off x="9527540" y="3819525"/>
            <a:ext cx="650875" cy="368300"/>
          </a:xfrm>
          <a:prstGeom prst="rect">
            <a:avLst/>
          </a:prstGeom>
          <a:noFill/>
        </p:spPr>
        <p:txBody>
          <a:bodyPr wrap="square" rtlCol="0">
            <a:spAutoFit/>
          </a:bodyPr>
          <a:p>
            <a:r>
              <a:rPr lang="en-US" altLang="zh-CN"/>
              <a:t>31</a:t>
            </a:r>
            <a:endParaRPr lang="en-US" altLang="zh-CN"/>
          </a:p>
        </p:txBody>
      </p:sp>
      <p:sp>
        <p:nvSpPr>
          <p:cNvPr id="8" name="文本框 7"/>
          <p:cNvSpPr txBox="1"/>
          <p:nvPr/>
        </p:nvSpPr>
        <p:spPr>
          <a:xfrm>
            <a:off x="9995535" y="4756785"/>
            <a:ext cx="241935" cy="368300"/>
          </a:xfrm>
          <a:prstGeom prst="rect">
            <a:avLst/>
          </a:prstGeom>
          <a:noFill/>
        </p:spPr>
        <p:txBody>
          <a:bodyPr wrap="square" rtlCol="0">
            <a:spAutoFit/>
          </a:bodyPr>
          <a:p>
            <a:r>
              <a:rPr lang="en-US" altLang="zh-CN"/>
              <a:t>6</a:t>
            </a:r>
            <a:endParaRPr lang="en-US" altLang="zh-CN"/>
          </a:p>
        </p:txBody>
      </p:sp>
      <p:sp>
        <p:nvSpPr>
          <p:cNvPr id="9" name="文本框 8"/>
          <p:cNvSpPr txBox="1"/>
          <p:nvPr/>
        </p:nvSpPr>
        <p:spPr>
          <a:xfrm>
            <a:off x="9330055" y="5751830"/>
            <a:ext cx="329565" cy="368300"/>
          </a:xfrm>
          <a:prstGeom prst="rect">
            <a:avLst/>
          </a:prstGeom>
          <a:noFill/>
        </p:spPr>
        <p:txBody>
          <a:bodyPr wrap="square" rtlCol="0">
            <a:spAutoFit/>
          </a:bodyPr>
          <a:p>
            <a:r>
              <a:rPr lang="en-US" altLang="zh-CN"/>
              <a:t>8</a:t>
            </a:r>
            <a:endParaRPr lang="en-US" altLang="zh-CN"/>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p:txBody>
          <a:bodyPr/>
          <a:lstStyle/>
          <a:p>
            <a:r>
              <a:rPr lang="zh-CN" altLang="en-US" dirty="0"/>
              <a:t>考试例题</a:t>
            </a:r>
            <a:endParaRPr lang="zh-CN" altLang="en-US" dirty="0"/>
          </a:p>
        </p:txBody>
      </p:sp>
      <p:pic>
        <p:nvPicPr>
          <p:cNvPr id="4" name="图片 3" descr="p68"/>
          <p:cNvPicPr>
            <a:picLocks noChangeAspect="1"/>
          </p:cNvPicPr>
          <p:nvPr/>
        </p:nvPicPr>
        <p:blipFill>
          <a:blip r:embed="rId3"/>
          <a:stretch>
            <a:fillRect/>
          </a:stretch>
        </p:blipFill>
        <p:spPr>
          <a:xfrm>
            <a:off x="1849755" y="1491615"/>
            <a:ext cx="9639300" cy="4191000"/>
          </a:xfrm>
          <a:prstGeom prst="rect">
            <a:avLst/>
          </a:prstGeom>
        </p:spPr>
      </p:pic>
      <p:pic>
        <p:nvPicPr>
          <p:cNvPr id="3" name="图片 2" descr="p64"/>
          <p:cNvPicPr>
            <a:picLocks noChangeAspect="1"/>
          </p:cNvPicPr>
          <p:nvPr/>
        </p:nvPicPr>
        <p:blipFill>
          <a:blip r:embed="rId4"/>
          <a:stretch>
            <a:fillRect/>
          </a:stretch>
        </p:blipFill>
        <p:spPr>
          <a:xfrm>
            <a:off x="767715" y="1491615"/>
            <a:ext cx="3762375" cy="1752600"/>
          </a:xfrm>
          <a:prstGeom prst="rect">
            <a:avLst/>
          </a:prstGeom>
        </p:spPr>
      </p:pic>
      <p:sp>
        <p:nvSpPr>
          <p:cNvPr id="6" name="文本框 5"/>
          <p:cNvSpPr txBox="1"/>
          <p:nvPr/>
        </p:nvSpPr>
        <p:spPr>
          <a:xfrm>
            <a:off x="6699250" y="1491615"/>
            <a:ext cx="4654550" cy="922020"/>
          </a:xfrm>
          <a:prstGeom prst="rect">
            <a:avLst/>
          </a:prstGeom>
          <a:noFill/>
        </p:spPr>
        <p:txBody>
          <a:bodyPr wrap="square" rtlCol="0">
            <a:spAutoFit/>
          </a:bodyPr>
          <a:p>
            <a:r>
              <a:rPr lang="en-US" altLang="zh-CN"/>
              <a:t>C = S*E*B</a:t>
            </a:r>
            <a:endParaRPr lang="en-US" altLang="zh-CN"/>
          </a:p>
          <a:p>
            <a:r>
              <a:rPr lang="en-US" altLang="zh-CN"/>
              <a:t>L3:4*1024*1024 = S*16*64</a:t>
            </a:r>
            <a:endParaRPr lang="en-US" altLang="zh-CN"/>
          </a:p>
          <a:p>
            <a:r>
              <a:rPr lang="en-US" altLang="zh-CN"/>
              <a:t>S = 4096</a:t>
            </a:r>
            <a:endParaRPr lang="en-US" altLang="zh-CN"/>
          </a:p>
        </p:txBody>
      </p:sp>
      <p:sp>
        <p:nvSpPr>
          <p:cNvPr id="8" name="文本框 7"/>
          <p:cNvSpPr txBox="1"/>
          <p:nvPr/>
        </p:nvSpPr>
        <p:spPr>
          <a:xfrm>
            <a:off x="6797675" y="2670810"/>
            <a:ext cx="3659505" cy="1198880"/>
          </a:xfrm>
          <a:prstGeom prst="rect">
            <a:avLst/>
          </a:prstGeom>
          <a:noFill/>
        </p:spPr>
        <p:txBody>
          <a:bodyPr wrap="square" rtlCol="0">
            <a:spAutoFit/>
          </a:bodyPr>
          <a:p>
            <a:r>
              <a:rPr lang="en-US" altLang="zh-CN"/>
              <a:t>L2</a:t>
            </a:r>
            <a:r>
              <a:rPr lang="zh-CN" altLang="en-US"/>
              <a:t>：</a:t>
            </a:r>
            <a:r>
              <a:rPr lang="en-US" altLang="zh-CN"/>
              <a:t>offset = 6</a:t>
            </a:r>
            <a:endParaRPr lang="en-US" altLang="zh-CN"/>
          </a:p>
          <a:p>
            <a:r>
              <a:rPr lang="en-US" altLang="zh-CN"/>
              <a:t>S = C/EB = 1024</a:t>
            </a:r>
            <a:endParaRPr lang="en-US" altLang="zh-CN"/>
          </a:p>
          <a:p>
            <a:r>
              <a:rPr lang="en-US" altLang="zh-CN"/>
              <a:t>s = 10</a:t>
            </a:r>
            <a:endParaRPr lang="en-US" altLang="zh-CN"/>
          </a:p>
          <a:p>
            <a:r>
              <a:rPr lang="en-US" altLang="zh-CN"/>
              <a:t>Tag = 47 - 6 - 10 = 31</a:t>
            </a:r>
            <a:endParaRPr lang="en-US" altLang="zh-CN"/>
          </a:p>
        </p:txBody>
      </p:sp>
      <p:sp>
        <p:nvSpPr>
          <p:cNvPr id="9" name="文本框 8"/>
          <p:cNvSpPr txBox="1"/>
          <p:nvPr/>
        </p:nvSpPr>
        <p:spPr>
          <a:xfrm>
            <a:off x="6768465" y="4383405"/>
            <a:ext cx="3666490" cy="922020"/>
          </a:xfrm>
          <a:prstGeom prst="rect">
            <a:avLst/>
          </a:prstGeom>
          <a:noFill/>
        </p:spPr>
        <p:txBody>
          <a:bodyPr wrap="square" rtlCol="0">
            <a:spAutoFit/>
          </a:bodyPr>
          <a:p>
            <a:r>
              <a:rPr lang="en-US" altLang="zh-CN"/>
              <a:t>L1:64*1024=S*8*64</a:t>
            </a:r>
            <a:endParaRPr lang="en-US" altLang="zh-CN"/>
          </a:p>
          <a:p>
            <a:r>
              <a:rPr lang="en-US" altLang="zh-CN"/>
              <a:t>S=64</a:t>
            </a:r>
            <a:endParaRPr lang="en-US" altLang="zh-CN"/>
          </a:p>
          <a:p>
            <a:r>
              <a:rPr lang="en-US" altLang="zh-CN"/>
              <a:t>s = 6</a:t>
            </a:r>
            <a:endParaRPr lang="en-US" altLang="zh-CN"/>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nodeType="clickEffect">
                                  <p:stCondLst>
                                    <p:cond delay="0"/>
                                  </p:stCondLst>
                                  <p:childTnLst>
                                    <p:animEffect transition="out" filter="blinds(horizontal)">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ppt_x"/>
                                          </p:val>
                                        </p:tav>
                                        <p:tav tm="100000">
                                          <p:val>
                                            <p:strVal val="#ppt_x"/>
                                          </p:val>
                                        </p:tav>
                                      </p:tavLst>
                                    </p:anim>
                                    <p:anim calcmode="lin" valueType="num">
                                      <p:cBhvr additive="base">
                                        <p:cTn id="1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fill="hold"/>
                                        <p:tgtEl>
                                          <p:spTgt spid="9"/>
                                        </p:tgtEl>
                                        <p:attrNameLst>
                                          <p:attrName>ppt_x</p:attrName>
                                        </p:attrNameLst>
                                      </p:cBhvr>
                                      <p:tavLst>
                                        <p:tav tm="0">
                                          <p:val>
                                            <p:strVal val="#ppt_x"/>
                                          </p:val>
                                        </p:tav>
                                        <p:tav tm="100000">
                                          <p:val>
                                            <p:strVal val="#ppt_x"/>
                                          </p:val>
                                        </p:tav>
                                      </p:tavLst>
                                    </p:anim>
                                    <p:anim calcmode="lin" valueType="num">
                                      <p:cBhvr additive="base">
                                        <p:cTn id="3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p:bldP spid="8" grpId="1"/>
      <p:bldP spid="9" grpId="0"/>
      <p:bldP spid="9"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p:txBody>
          <a:bodyPr/>
          <a:lstStyle/>
          <a:p>
            <a:r>
              <a:rPr lang="zh-CN" altLang="en-US" dirty="0"/>
              <a:t>考试例题</a:t>
            </a:r>
            <a:endParaRPr lang="zh-CN" altLang="en-US" dirty="0"/>
          </a:p>
        </p:txBody>
      </p:sp>
      <p:pic>
        <p:nvPicPr>
          <p:cNvPr id="4" name="图片 3" descr="p65"/>
          <p:cNvPicPr>
            <a:picLocks noChangeAspect="1"/>
          </p:cNvPicPr>
          <p:nvPr/>
        </p:nvPicPr>
        <p:blipFill>
          <a:blip r:embed="rId3"/>
          <a:stretch>
            <a:fillRect/>
          </a:stretch>
        </p:blipFill>
        <p:spPr>
          <a:xfrm>
            <a:off x="582930" y="1466850"/>
            <a:ext cx="8362950" cy="923925"/>
          </a:xfrm>
          <a:prstGeom prst="rect">
            <a:avLst/>
          </a:prstGeom>
        </p:spPr>
      </p:pic>
      <p:pic>
        <p:nvPicPr>
          <p:cNvPr id="7" name="图片 6" descr="p66"/>
          <p:cNvPicPr>
            <a:picLocks noChangeAspect="1"/>
          </p:cNvPicPr>
          <p:nvPr/>
        </p:nvPicPr>
        <p:blipFill>
          <a:blip r:embed="rId4"/>
          <a:stretch>
            <a:fillRect/>
          </a:stretch>
        </p:blipFill>
        <p:spPr>
          <a:xfrm>
            <a:off x="582930" y="2466975"/>
            <a:ext cx="10058400" cy="3944620"/>
          </a:xfrm>
          <a:prstGeom prst="rect">
            <a:avLst/>
          </a:prstGeom>
        </p:spPr>
      </p:pic>
      <p:pic>
        <p:nvPicPr>
          <p:cNvPr id="8" name="图片 7" descr="p67"/>
          <p:cNvPicPr>
            <a:picLocks noChangeAspect="1"/>
          </p:cNvPicPr>
          <p:nvPr/>
        </p:nvPicPr>
        <p:blipFill>
          <a:blip r:embed="rId5"/>
          <a:stretch>
            <a:fillRect/>
          </a:stretch>
        </p:blipFill>
        <p:spPr>
          <a:xfrm>
            <a:off x="641350" y="3096260"/>
            <a:ext cx="10058400" cy="3237865"/>
          </a:xfrm>
          <a:prstGeom prst="rect">
            <a:avLst/>
          </a:prstGeom>
        </p:spPr>
      </p:pic>
      <p:sp>
        <p:nvSpPr>
          <p:cNvPr id="9" name="文本框 8"/>
          <p:cNvSpPr txBox="1"/>
          <p:nvPr/>
        </p:nvSpPr>
        <p:spPr>
          <a:xfrm>
            <a:off x="3424555" y="1778000"/>
            <a:ext cx="687705" cy="368300"/>
          </a:xfrm>
          <a:prstGeom prst="rect">
            <a:avLst/>
          </a:prstGeom>
          <a:noFill/>
        </p:spPr>
        <p:txBody>
          <a:bodyPr wrap="square" rtlCol="0">
            <a:spAutoFit/>
          </a:bodyPr>
          <a:p>
            <a:r>
              <a:rPr lang="en-US" altLang="zh-CN"/>
              <a:t>C</a:t>
            </a:r>
            <a:endParaRPr lang="en-US" altLang="zh-CN"/>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p:txBody>
          <a:bodyPr/>
          <a:lstStyle/>
          <a:p>
            <a:r>
              <a:rPr lang="zh-CN" altLang="en-US" dirty="0"/>
              <a:t>静态链接</a:t>
            </a:r>
            <a:endParaRPr lang="zh-CN" altLang="en-US" dirty="0"/>
          </a:p>
        </p:txBody>
      </p:sp>
      <p:pic>
        <p:nvPicPr>
          <p:cNvPr id="4" name="图片 3" descr="p69"/>
          <p:cNvPicPr>
            <a:picLocks noChangeAspect="1"/>
          </p:cNvPicPr>
          <p:nvPr/>
        </p:nvPicPr>
        <p:blipFill>
          <a:blip r:embed="rId3"/>
          <a:stretch>
            <a:fillRect/>
          </a:stretch>
        </p:blipFill>
        <p:spPr>
          <a:xfrm>
            <a:off x="1023620" y="1754505"/>
            <a:ext cx="9925050" cy="1095375"/>
          </a:xfrm>
          <a:prstGeom prst="rect">
            <a:avLst/>
          </a:prstGeom>
        </p:spPr>
      </p:pic>
      <p:pic>
        <p:nvPicPr>
          <p:cNvPr id="5" name="图片 4" descr="p70"/>
          <p:cNvPicPr>
            <a:picLocks noChangeAspect="1"/>
          </p:cNvPicPr>
          <p:nvPr/>
        </p:nvPicPr>
        <p:blipFill>
          <a:blip r:embed="rId4"/>
          <a:stretch>
            <a:fillRect/>
          </a:stretch>
        </p:blipFill>
        <p:spPr>
          <a:xfrm>
            <a:off x="1080770" y="3430905"/>
            <a:ext cx="9867900" cy="1400175"/>
          </a:xfrm>
          <a:prstGeom prst="rect">
            <a:avLst/>
          </a:prstGeom>
        </p:spPr>
      </p:pic>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p:txBody>
          <a:bodyPr/>
          <a:lstStyle/>
          <a:p>
            <a:r>
              <a:rPr lang="zh-CN" altLang="en-US" dirty="0"/>
              <a:t>可重定位的目标文件</a:t>
            </a:r>
            <a:endParaRPr lang="zh-CN" altLang="en-US" dirty="0"/>
          </a:p>
        </p:txBody>
      </p:sp>
      <p:pic>
        <p:nvPicPr>
          <p:cNvPr id="3" name="图片 2" descr="p71"/>
          <p:cNvPicPr>
            <a:picLocks noChangeAspect="1"/>
          </p:cNvPicPr>
          <p:nvPr/>
        </p:nvPicPr>
        <p:blipFill>
          <a:blip r:embed="rId3"/>
          <a:stretch>
            <a:fillRect/>
          </a:stretch>
        </p:blipFill>
        <p:spPr>
          <a:xfrm>
            <a:off x="838200" y="1529715"/>
            <a:ext cx="4419600" cy="4705350"/>
          </a:xfrm>
          <a:prstGeom prst="rect">
            <a:avLst/>
          </a:prstGeom>
        </p:spPr>
      </p:pic>
      <p:sp>
        <p:nvSpPr>
          <p:cNvPr id="6" name="文本框 5"/>
          <p:cNvSpPr txBox="1"/>
          <p:nvPr/>
        </p:nvSpPr>
        <p:spPr>
          <a:xfrm>
            <a:off x="5663565" y="1704340"/>
            <a:ext cx="6433185" cy="3138170"/>
          </a:xfrm>
          <a:prstGeom prst="rect">
            <a:avLst/>
          </a:prstGeom>
          <a:noFill/>
        </p:spPr>
        <p:txBody>
          <a:bodyPr wrap="square" rtlCol="0">
            <a:spAutoFit/>
          </a:bodyPr>
          <a:p>
            <a:r>
              <a:rPr lang="en-US" altLang="zh-CN"/>
              <a:t>.text </a:t>
            </a:r>
            <a:r>
              <a:rPr lang="zh-CN" altLang="en-US"/>
              <a:t>已编译的机器代码</a:t>
            </a:r>
            <a:endParaRPr lang="zh-CN" altLang="en-US"/>
          </a:p>
          <a:p>
            <a:r>
              <a:rPr lang="en-US" altLang="zh-CN"/>
              <a:t>.rodata </a:t>
            </a:r>
            <a:r>
              <a:rPr lang="zh-CN" altLang="en-US"/>
              <a:t>只读数据（例如</a:t>
            </a:r>
            <a:r>
              <a:rPr lang="en-US" altLang="zh-CN"/>
              <a:t>printf</a:t>
            </a:r>
            <a:r>
              <a:rPr lang="zh-CN" altLang="en-US"/>
              <a:t>的格式化控制串</a:t>
            </a:r>
            <a:r>
              <a:rPr lang="zh-CN" altLang="en-US"/>
              <a:t>）</a:t>
            </a:r>
            <a:endParaRPr lang="zh-CN" altLang="en-US"/>
          </a:p>
          <a:p>
            <a:r>
              <a:rPr lang="en-US" altLang="zh-CN"/>
              <a:t>.data </a:t>
            </a:r>
            <a:r>
              <a:rPr lang="zh-CN" altLang="en-US"/>
              <a:t>已初始化的全局和静态变量</a:t>
            </a:r>
            <a:endParaRPr lang="zh-CN" altLang="en-US"/>
          </a:p>
          <a:p>
            <a:r>
              <a:rPr lang="en-US" altLang="zh-CN"/>
              <a:t>.bss </a:t>
            </a:r>
            <a:r>
              <a:rPr lang="zh-CN" altLang="en-US"/>
              <a:t>未初始化的全局和静态变量（或者初始化为</a:t>
            </a:r>
            <a:r>
              <a:rPr lang="en-US" altLang="zh-CN"/>
              <a:t>0</a:t>
            </a:r>
            <a:r>
              <a:rPr lang="zh-CN" altLang="en-US"/>
              <a:t>）</a:t>
            </a:r>
            <a:endParaRPr lang="zh-CN" altLang="en-US"/>
          </a:p>
          <a:p>
            <a:r>
              <a:rPr lang="en-US" altLang="zh-CN"/>
              <a:t>.symtab </a:t>
            </a:r>
            <a:r>
              <a:rPr lang="zh-CN" altLang="en-US"/>
              <a:t>符号表</a:t>
            </a:r>
            <a:endParaRPr lang="zh-CN" altLang="en-US"/>
          </a:p>
          <a:p>
            <a:r>
              <a:rPr lang="en-US" altLang="zh-CN"/>
              <a:t>.rel.text .text</a:t>
            </a:r>
            <a:r>
              <a:rPr lang="zh-CN" altLang="en-US"/>
              <a:t>中需要修改位置的列表</a:t>
            </a:r>
            <a:endParaRPr lang="zh-CN" altLang="en-US"/>
          </a:p>
          <a:p>
            <a:r>
              <a:rPr lang="en-US" altLang="zh-CN"/>
              <a:t>.rel.data </a:t>
            </a:r>
            <a:r>
              <a:rPr lang="zh-CN" altLang="en-US"/>
              <a:t>被模块引用或重定位的所有全局变量的重定位信息</a:t>
            </a:r>
            <a:endParaRPr lang="zh-CN" altLang="en-US"/>
          </a:p>
          <a:p>
            <a:r>
              <a:rPr lang="en-US" altLang="zh-CN"/>
              <a:t>.debug </a:t>
            </a:r>
            <a:r>
              <a:rPr lang="zh-CN" altLang="en-US"/>
              <a:t>调试符号表，只有用</a:t>
            </a:r>
            <a:r>
              <a:rPr lang="en-US" altLang="zh-CN"/>
              <a:t>-g</a:t>
            </a:r>
            <a:r>
              <a:rPr lang="zh-CN" altLang="en-US"/>
              <a:t>参数的时候才会使用</a:t>
            </a:r>
            <a:endParaRPr lang="zh-CN" altLang="en-US"/>
          </a:p>
          <a:p>
            <a:r>
              <a:rPr lang="en-US" altLang="zh-CN"/>
              <a:t>.line </a:t>
            </a:r>
            <a:r>
              <a:rPr lang="zh-CN" altLang="en-US"/>
              <a:t>行号到</a:t>
            </a:r>
            <a:r>
              <a:rPr lang="en-US" altLang="zh-CN"/>
              <a:t>.text</a:t>
            </a:r>
            <a:r>
              <a:rPr lang="zh-CN" altLang="en-US"/>
              <a:t>中语句的映射，</a:t>
            </a:r>
            <a:r>
              <a:rPr lang="zh-CN" altLang="en-US">
                <a:sym typeface="+mn-ea"/>
              </a:rPr>
              <a:t>只有用</a:t>
            </a:r>
            <a:r>
              <a:rPr lang="en-US" altLang="zh-CN">
                <a:sym typeface="+mn-ea"/>
              </a:rPr>
              <a:t>-g</a:t>
            </a:r>
            <a:r>
              <a:rPr lang="zh-CN" altLang="en-US">
                <a:sym typeface="+mn-ea"/>
              </a:rPr>
              <a:t>参数的时候才会使用</a:t>
            </a:r>
            <a:endParaRPr lang="zh-CN" altLang="en-US">
              <a:sym typeface="+mn-ea"/>
            </a:endParaRPr>
          </a:p>
          <a:p>
            <a:r>
              <a:rPr lang="en-US" altLang="zh-CN"/>
              <a:t>.strtab </a:t>
            </a:r>
            <a:r>
              <a:rPr lang="zh-CN" altLang="en-US"/>
              <a:t>字符串表 包括</a:t>
            </a:r>
            <a:r>
              <a:rPr lang="en-US" altLang="zh-CN"/>
              <a:t>.symtab</a:t>
            </a:r>
            <a:r>
              <a:rPr lang="zh-CN" altLang="en-US"/>
              <a:t>和</a:t>
            </a:r>
            <a:r>
              <a:rPr lang="en-US" altLang="zh-CN"/>
              <a:t>.degbug</a:t>
            </a:r>
            <a:r>
              <a:rPr lang="zh-CN" altLang="en-US"/>
              <a:t>中的符号表，以及节头部表中节的名字</a:t>
            </a:r>
            <a:endParaRPr lang="zh-CN" altLang="en-US"/>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p:txBody>
          <a:bodyPr/>
          <a:lstStyle/>
          <a:p>
            <a:r>
              <a:rPr lang="zh-CN" altLang="en-US" dirty="0"/>
              <a:t>考试例题</a:t>
            </a:r>
            <a:endParaRPr lang="zh-CN" altLang="en-US" dirty="0"/>
          </a:p>
        </p:txBody>
      </p:sp>
      <p:pic>
        <p:nvPicPr>
          <p:cNvPr id="3" name="图片 2" descr="p76"/>
          <p:cNvPicPr>
            <a:picLocks noChangeAspect="1"/>
          </p:cNvPicPr>
          <p:nvPr/>
        </p:nvPicPr>
        <p:blipFill>
          <a:blip r:embed="rId3"/>
          <a:stretch>
            <a:fillRect/>
          </a:stretch>
        </p:blipFill>
        <p:spPr>
          <a:xfrm>
            <a:off x="953135" y="1602105"/>
            <a:ext cx="7115175" cy="714375"/>
          </a:xfrm>
          <a:prstGeom prst="rect">
            <a:avLst/>
          </a:prstGeom>
        </p:spPr>
      </p:pic>
      <p:sp>
        <p:nvSpPr>
          <p:cNvPr id="5" name="文本框 4"/>
          <p:cNvSpPr txBox="1"/>
          <p:nvPr/>
        </p:nvSpPr>
        <p:spPr>
          <a:xfrm>
            <a:off x="5902960" y="1602105"/>
            <a:ext cx="385445" cy="368300"/>
          </a:xfrm>
          <a:prstGeom prst="rect">
            <a:avLst/>
          </a:prstGeom>
          <a:noFill/>
        </p:spPr>
        <p:txBody>
          <a:bodyPr wrap="square" rtlCol="0">
            <a:spAutoFit/>
          </a:bodyPr>
          <a:p>
            <a:r>
              <a:rPr lang="en-US" altLang="zh-CN"/>
              <a:t>C</a:t>
            </a:r>
            <a:endParaRPr lang="en-US" altLang="zh-CN"/>
          </a:p>
        </p:txBody>
      </p:sp>
      <p:pic>
        <p:nvPicPr>
          <p:cNvPr id="10" name="图片 9" descr="p79"/>
          <p:cNvPicPr>
            <a:picLocks noChangeAspect="1"/>
          </p:cNvPicPr>
          <p:nvPr/>
        </p:nvPicPr>
        <p:blipFill>
          <a:blip r:embed="rId4"/>
          <a:stretch>
            <a:fillRect/>
          </a:stretch>
        </p:blipFill>
        <p:spPr>
          <a:xfrm>
            <a:off x="953135" y="2638425"/>
            <a:ext cx="10058400" cy="3723005"/>
          </a:xfrm>
          <a:prstGeom prst="rect">
            <a:avLst/>
          </a:prstGeom>
        </p:spPr>
      </p:pic>
      <p:sp>
        <p:nvSpPr>
          <p:cNvPr id="11" name="文本框 10"/>
          <p:cNvSpPr txBox="1"/>
          <p:nvPr/>
        </p:nvSpPr>
        <p:spPr>
          <a:xfrm>
            <a:off x="7814945" y="3021965"/>
            <a:ext cx="1040765" cy="368300"/>
          </a:xfrm>
          <a:prstGeom prst="rect">
            <a:avLst/>
          </a:prstGeom>
          <a:noFill/>
        </p:spPr>
        <p:txBody>
          <a:bodyPr wrap="square" rtlCol="0">
            <a:spAutoFit/>
          </a:bodyPr>
          <a:p>
            <a:r>
              <a:rPr lang="en-US" altLang="zh-CN"/>
              <a:t>i  s</a:t>
            </a:r>
            <a:endParaRPr lang="en-US" altLang="zh-CN"/>
          </a:p>
        </p:txBody>
      </p:sp>
      <p:sp>
        <p:nvSpPr>
          <p:cNvPr id="12" name="文本框 11"/>
          <p:cNvSpPr txBox="1"/>
          <p:nvPr/>
        </p:nvSpPr>
        <p:spPr>
          <a:xfrm>
            <a:off x="7686675" y="3578225"/>
            <a:ext cx="2459990" cy="645160"/>
          </a:xfrm>
          <a:prstGeom prst="rect">
            <a:avLst/>
          </a:prstGeom>
          <a:noFill/>
        </p:spPr>
        <p:txBody>
          <a:bodyPr wrap="square" rtlCol="0">
            <a:spAutoFit/>
          </a:bodyPr>
          <a:p>
            <a:r>
              <a:rPr lang="en-US" altLang="zh-CN"/>
              <a:t>“Hello World!\n” “1234567890ABCDEF”</a:t>
            </a:r>
            <a:endParaRPr lang="en-US" altLang="zh-CN"/>
          </a:p>
        </p:txBody>
      </p:sp>
      <p:sp>
        <p:nvSpPr>
          <p:cNvPr id="13" name="文本框 12"/>
          <p:cNvSpPr txBox="1"/>
          <p:nvPr/>
        </p:nvSpPr>
        <p:spPr>
          <a:xfrm>
            <a:off x="7717155" y="4233545"/>
            <a:ext cx="1266825" cy="368300"/>
          </a:xfrm>
          <a:prstGeom prst="rect">
            <a:avLst/>
          </a:prstGeom>
          <a:noFill/>
        </p:spPr>
        <p:txBody>
          <a:bodyPr wrap="square" rtlCol="0">
            <a:spAutoFit/>
          </a:bodyPr>
          <a:p>
            <a:r>
              <a:rPr lang="en-US" altLang="zh-CN"/>
              <a:t>a count</a:t>
            </a:r>
            <a:endParaRPr lang="en-US" altLang="zh-CN"/>
          </a:p>
        </p:txBody>
      </p:sp>
      <p:sp>
        <p:nvSpPr>
          <p:cNvPr id="14" name="文本框 13"/>
          <p:cNvSpPr txBox="1"/>
          <p:nvPr/>
        </p:nvSpPr>
        <p:spPr>
          <a:xfrm>
            <a:off x="7661910" y="4710430"/>
            <a:ext cx="2766060" cy="368300"/>
          </a:xfrm>
          <a:prstGeom prst="rect">
            <a:avLst/>
          </a:prstGeom>
          <a:noFill/>
        </p:spPr>
        <p:txBody>
          <a:bodyPr wrap="square" rtlCol="0">
            <a:spAutoFit/>
          </a:bodyPr>
          <a:p>
            <a:r>
              <a:rPr lang="en-US" altLang="zh-CN"/>
              <a:t>p1 p2 c argc argv</a:t>
            </a:r>
            <a:endParaRPr lang="en-US" altLang="zh-CN"/>
          </a:p>
        </p:txBody>
      </p:sp>
      <p:sp>
        <p:nvSpPr>
          <p:cNvPr id="15" name="文本框 14"/>
          <p:cNvSpPr txBox="1"/>
          <p:nvPr/>
        </p:nvSpPr>
        <p:spPr>
          <a:xfrm>
            <a:off x="8280400" y="5261610"/>
            <a:ext cx="960755" cy="368300"/>
          </a:xfrm>
          <a:prstGeom prst="rect">
            <a:avLst/>
          </a:prstGeom>
          <a:noFill/>
        </p:spPr>
        <p:txBody>
          <a:bodyPr wrap="square" rtlCol="0">
            <a:spAutoFit/>
          </a:bodyPr>
          <a:p>
            <a:r>
              <a:rPr lang="en-US" altLang="zh-CN"/>
              <a:t>*p1 *p2</a:t>
            </a:r>
            <a:endParaRPr lang="en-US" altLang="zh-CN"/>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1" grpId="0"/>
      <p:bldP spid="11" grpId="1"/>
      <p:bldP spid="12" grpId="0"/>
      <p:bldP spid="12" grpId="1"/>
      <p:bldP spid="13" grpId="0"/>
      <p:bldP spid="13" grpId="1"/>
      <p:bldP spid="14" grpId="0"/>
      <p:bldP spid="14" grpId="1"/>
      <p:bldP spid="15" grpId="0"/>
      <p:bldP spid="15"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p:txBody>
          <a:bodyPr/>
          <a:lstStyle/>
          <a:p>
            <a:r>
              <a:rPr lang="zh-CN" altLang="en-US" dirty="0"/>
              <a:t>符号和符号表</a:t>
            </a:r>
            <a:endParaRPr lang="zh-CN" altLang="en-US" dirty="0"/>
          </a:p>
        </p:txBody>
      </p:sp>
      <p:sp>
        <p:nvSpPr>
          <p:cNvPr id="4" name="文本框 3"/>
          <p:cNvSpPr txBox="1"/>
          <p:nvPr/>
        </p:nvSpPr>
        <p:spPr>
          <a:xfrm>
            <a:off x="760730" y="1529080"/>
            <a:ext cx="4024630" cy="460375"/>
          </a:xfrm>
          <a:prstGeom prst="rect">
            <a:avLst/>
          </a:prstGeom>
          <a:noFill/>
        </p:spPr>
        <p:txBody>
          <a:bodyPr wrap="square" rtlCol="0">
            <a:spAutoFit/>
          </a:bodyPr>
          <a:p>
            <a:r>
              <a:rPr lang="zh-CN" altLang="en-US" sz="2400"/>
              <a:t>符号的类型：</a:t>
            </a:r>
            <a:endParaRPr lang="zh-CN" altLang="en-US" sz="2400"/>
          </a:p>
        </p:txBody>
      </p:sp>
      <p:pic>
        <p:nvPicPr>
          <p:cNvPr id="5" name="图片 4" descr="p72"/>
          <p:cNvPicPr>
            <a:picLocks noChangeAspect="1"/>
          </p:cNvPicPr>
          <p:nvPr/>
        </p:nvPicPr>
        <p:blipFill>
          <a:blip r:embed="rId3"/>
          <a:stretch>
            <a:fillRect/>
          </a:stretch>
        </p:blipFill>
        <p:spPr>
          <a:xfrm>
            <a:off x="986155" y="2190750"/>
            <a:ext cx="10058400" cy="2110105"/>
          </a:xfrm>
          <a:prstGeom prst="rect">
            <a:avLst/>
          </a:prstGeom>
        </p:spPr>
      </p:pic>
    </p:spTree>
    <p:custDataLst>
      <p:tags r:id="rId4"/>
    </p:custData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p:txBody>
          <a:bodyPr/>
          <a:lstStyle/>
          <a:p>
            <a:r>
              <a:rPr lang="zh-CN" altLang="en-US" dirty="0"/>
              <a:t>考试例题</a:t>
            </a:r>
            <a:endParaRPr lang="zh-CN" altLang="en-US" dirty="0"/>
          </a:p>
        </p:txBody>
      </p:sp>
      <p:pic>
        <p:nvPicPr>
          <p:cNvPr id="4" name="图片 3" descr="p77"/>
          <p:cNvPicPr>
            <a:picLocks noChangeAspect="1"/>
          </p:cNvPicPr>
          <p:nvPr/>
        </p:nvPicPr>
        <p:blipFill>
          <a:blip r:embed="rId3"/>
          <a:stretch>
            <a:fillRect/>
          </a:stretch>
        </p:blipFill>
        <p:spPr>
          <a:xfrm>
            <a:off x="1038860" y="1669415"/>
            <a:ext cx="7886700" cy="752475"/>
          </a:xfrm>
          <a:prstGeom prst="rect">
            <a:avLst/>
          </a:prstGeom>
        </p:spPr>
      </p:pic>
      <p:sp>
        <p:nvSpPr>
          <p:cNvPr id="6" name="文本框 5"/>
          <p:cNvSpPr txBox="1"/>
          <p:nvPr/>
        </p:nvSpPr>
        <p:spPr>
          <a:xfrm>
            <a:off x="3315970" y="1669415"/>
            <a:ext cx="581660" cy="368300"/>
          </a:xfrm>
          <a:prstGeom prst="rect">
            <a:avLst/>
          </a:prstGeom>
          <a:noFill/>
        </p:spPr>
        <p:txBody>
          <a:bodyPr wrap="square" rtlCol="0">
            <a:spAutoFit/>
          </a:bodyPr>
          <a:p>
            <a:r>
              <a:rPr lang="en-US" altLang="zh-CN"/>
              <a:t>D</a:t>
            </a:r>
            <a:endParaRPr lang="en-US" altLang="zh-CN"/>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p:txBody>
          <a:bodyPr/>
          <a:lstStyle/>
          <a:p>
            <a:r>
              <a:rPr lang="zh-CN" altLang="en-US" dirty="0"/>
              <a:t>符号和符号表</a:t>
            </a:r>
            <a:endParaRPr lang="zh-CN" altLang="en-US" dirty="0"/>
          </a:p>
        </p:txBody>
      </p:sp>
      <p:sp>
        <p:nvSpPr>
          <p:cNvPr id="4" name="文本框 3"/>
          <p:cNvSpPr txBox="1"/>
          <p:nvPr/>
        </p:nvSpPr>
        <p:spPr>
          <a:xfrm>
            <a:off x="760730" y="1529080"/>
            <a:ext cx="4024630" cy="460375"/>
          </a:xfrm>
          <a:prstGeom prst="rect">
            <a:avLst/>
          </a:prstGeom>
          <a:noFill/>
        </p:spPr>
        <p:txBody>
          <a:bodyPr wrap="square" rtlCol="0">
            <a:spAutoFit/>
          </a:bodyPr>
          <a:p>
            <a:r>
              <a:rPr lang="zh-CN" altLang="en-US" sz="2400"/>
              <a:t>符号表的条目</a:t>
            </a:r>
            <a:endParaRPr lang="zh-CN" altLang="en-US" sz="2400"/>
          </a:p>
        </p:txBody>
      </p:sp>
      <p:pic>
        <p:nvPicPr>
          <p:cNvPr id="3" name="图片 2" descr="p73"/>
          <p:cNvPicPr>
            <a:picLocks noChangeAspect="1"/>
          </p:cNvPicPr>
          <p:nvPr/>
        </p:nvPicPr>
        <p:blipFill>
          <a:blip r:embed="rId3"/>
          <a:stretch>
            <a:fillRect/>
          </a:stretch>
        </p:blipFill>
        <p:spPr>
          <a:xfrm>
            <a:off x="760730" y="2115185"/>
            <a:ext cx="9363075" cy="3533775"/>
          </a:xfrm>
          <a:prstGeom prst="rect">
            <a:avLst/>
          </a:prstGeom>
        </p:spPr>
      </p:pic>
      <p:sp>
        <p:nvSpPr>
          <p:cNvPr id="6" name="矩形 5"/>
          <p:cNvSpPr/>
          <p:nvPr/>
        </p:nvSpPr>
        <p:spPr>
          <a:xfrm>
            <a:off x="3994785" y="2648585"/>
            <a:ext cx="3190875" cy="387985"/>
          </a:xfrm>
          <a:prstGeom prst="rect">
            <a:avLst/>
          </a:prstGeom>
          <a:noFill/>
          <a:ln w="28575">
            <a:solidFill>
              <a:srgbClr val="FF0000"/>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4217035" y="4107180"/>
            <a:ext cx="4859655" cy="387985"/>
          </a:xfrm>
          <a:prstGeom prst="rect">
            <a:avLst/>
          </a:prstGeom>
          <a:noFill/>
          <a:ln w="28575">
            <a:solidFill>
              <a:srgbClr val="FF0000"/>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9505315" y="3839845"/>
            <a:ext cx="1691005" cy="922020"/>
          </a:xfrm>
          <a:prstGeom prst="rect">
            <a:avLst/>
          </a:prstGeom>
          <a:noFill/>
        </p:spPr>
        <p:txBody>
          <a:bodyPr wrap="square" rtlCol="0">
            <a:spAutoFit/>
          </a:bodyPr>
          <a:p>
            <a:r>
              <a:rPr lang="zh-CN" altLang="en-US"/>
              <a:t>距定义目标的节起始位置的偏移</a:t>
            </a:r>
            <a:endParaRPr lang="zh-CN" altLang="en-US"/>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bldLvl="0" animBg="1"/>
      <p:bldP spid="7" grpId="1" animBg="1"/>
      <p:bldP spid="8" grpId="0"/>
      <p:bldP spid="8"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p:txBody>
          <a:bodyPr/>
          <a:lstStyle/>
          <a:p>
            <a:r>
              <a:rPr lang="zh-CN" altLang="en-US" dirty="0"/>
              <a:t>符号和符号表</a:t>
            </a:r>
            <a:endParaRPr lang="zh-CN" altLang="en-US" dirty="0"/>
          </a:p>
        </p:txBody>
      </p:sp>
      <p:pic>
        <p:nvPicPr>
          <p:cNvPr id="3" name="图片 2" descr="p74"/>
          <p:cNvPicPr>
            <a:picLocks noChangeAspect="1"/>
          </p:cNvPicPr>
          <p:nvPr/>
        </p:nvPicPr>
        <p:blipFill>
          <a:blip r:embed="rId3"/>
          <a:stretch>
            <a:fillRect/>
          </a:stretch>
        </p:blipFill>
        <p:spPr>
          <a:xfrm>
            <a:off x="1066800" y="1772285"/>
            <a:ext cx="10058400" cy="2125345"/>
          </a:xfrm>
          <a:prstGeom prst="rect">
            <a:avLst/>
          </a:prstGeom>
        </p:spPr>
      </p:pic>
      <p:pic>
        <p:nvPicPr>
          <p:cNvPr id="6" name="图片 5" descr="p75"/>
          <p:cNvPicPr>
            <a:picLocks noChangeAspect="1"/>
          </p:cNvPicPr>
          <p:nvPr/>
        </p:nvPicPr>
        <p:blipFill>
          <a:blip r:embed="rId4"/>
          <a:stretch>
            <a:fillRect/>
          </a:stretch>
        </p:blipFill>
        <p:spPr>
          <a:xfrm>
            <a:off x="1066800" y="4083050"/>
            <a:ext cx="10058400" cy="2082800"/>
          </a:xfrm>
          <a:prstGeom prst="rect">
            <a:avLst/>
          </a:prstGeom>
        </p:spPr>
      </p:pic>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p:txBody>
          <a:bodyPr/>
          <a:lstStyle/>
          <a:p>
            <a:r>
              <a:rPr lang="en-US" altLang="zh-CN" dirty="0"/>
              <a:t>Y86-64</a:t>
            </a:r>
            <a:r>
              <a:rPr lang="zh-CN" altLang="en-US" dirty="0"/>
              <a:t>指令</a:t>
            </a:r>
            <a:endParaRPr lang="zh-CN" altLang="en-US" dirty="0"/>
          </a:p>
        </p:txBody>
      </p:sp>
      <p:pic>
        <p:nvPicPr>
          <p:cNvPr id="5" name="图片 4" descr="p2"/>
          <p:cNvPicPr>
            <a:picLocks noChangeAspect="1"/>
          </p:cNvPicPr>
          <p:nvPr/>
        </p:nvPicPr>
        <p:blipFill>
          <a:blip r:embed="rId3"/>
          <a:srcRect b="20195"/>
          <a:stretch>
            <a:fillRect/>
          </a:stretch>
        </p:blipFill>
        <p:spPr>
          <a:xfrm>
            <a:off x="1056005" y="1490345"/>
            <a:ext cx="9886315" cy="5048885"/>
          </a:xfrm>
          <a:prstGeom prst="rect">
            <a:avLst/>
          </a:prstGeom>
        </p:spPr>
      </p:pic>
      <p:sp>
        <p:nvSpPr>
          <p:cNvPr id="6" name="矩形 5"/>
          <p:cNvSpPr/>
          <p:nvPr/>
        </p:nvSpPr>
        <p:spPr>
          <a:xfrm>
            <a:off x="1239520" y="2540000"/>
            <a:ext cx="8957310" cy="1457960"/>
          </a:xfrm>
          <a:prstGeom prst="rect">
            <a:avLst/>
          </a:prstGeom>
          <a:noFill/>
          <a:ln w="762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10356850" y="2453005"/>
            <a:ext cx="1835150" cy="1198880"/>
          </a:xfrm>
          <a:prstGeom prst="rect">
            <a:avLst/>
          </a:prstGeom>
          <a:noFill/>
        </p:spPr>
        <p:txBody>
          <a:bodyPr wrap="square" rtlCol="0">
            <a:spAutoFit/>
          </a:bodyPr>
          <a:p>
            <a:r>
              <a:rPr lang="zh-CN" altLang="en-US"/>
              <a:t>显式指明了源和目的，在寻址时，只支持基址</a:t>
            </a:r>
            <a:r>
              <a:rPr lang="en-US" altLang="zh-CN"/>
              <a:t>+</a:t>
            </a:r>
            <a:r>
              <a:rPr lang="zh-CN" altLang="en-US"/>
              <a:t>偏移量的运算</a:t>
            </a:r>
            <a:endParaRPr lang="zh-CN" altLang="en-US"/>
          </a:p>
        </p:txBody>
      </p:sp>
      <p:sp>
        <p:nvSpPr>
          <p:cNvPr id="8" name="矩形 7"/>
          <p:cNvSpPr/>
          <p:nvPr/>
        </p:nvSpPr>
        <p:spPr>
          <a:xfrm>
            <a:off x="1206500" y="3997960"/>
            <a:ext cx="9022715" cy="311785"/>
          </a:xfrm>
          <a:prstGeom prst="rect">
            <a:avLst/>
          </a:prstGeom>
          <a:noFill/>
          <a:ln w="7620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10419080" y="3831590"/>
            <a:ext cx="1610360" cy="645160"/>
          </a:xfrm>
          <a:prstGeom prst="rect">
            <a:avLst/>
          </a:prstGeom>
          <a:noFill/>
        </p:spPr>
        <p:txBody>
          <a:bodyPr wrap="square" rtlCol="0">
            <a:spAutoFit/>
          </a:bodyPr>
          <a:p>
            <a:r>
              <a:rPr lang="zh-CN" altLang="en-US"/>
              <a:t>只允许对寄存器运算</a:t>
            </a:r>
            <a:endParaRPr lang="zh-CN" altLang="en-US"/>
          </a:p>
        </p:txBody>
      </p:sp>
      <p:sp>
        <p:nvSpPr>
          <p:cNvPr id="10" name="文本框 9"/>
          <p:cNvSpPr txBox="1"/>
          <p:nvPr/>
        </p:nvSpPr>
        <p:spPr>
          <a:xfrm>
            <a:off x="10252710" y="4712335"/>
            <a:ext cx="1762125" cy="1198880"/>
          </a:xfrm>
          <a:prstGeom prst="rect">
            <a:avLst/>
          </a:prstGeom>
          <a:noFill/>
        </p:spPr>
        <p:txBody>
          <a:bodyPr wrap="square" rtlCol="0">
            <a:spAutoFit/>
          </a:bodyPr>
          <a:p>
            <a:r>
              <a:rPr lang="en-US" altLang="zh-CN"/>
              <a:t>Y86</a:t>
            </a:r>
            <a:r>
              <a:rPr lang="zh-CN" altLang="en-US"/>
              <a:t>总是将常数字编码为</a:t>
            </a:r>
            <a:r>
              <a:rPr lang="en-US" altLang="zh-CN"/>
              <a:t>8</a:t>
            </a:r>
            <a:r>
              <a:rPr lang="zh-CN" altLang="en-US"/>
              <a:t>个字节，因而不太紧凑。</a:t>
            </a:r>
            <a:endParaRPr lang="zh-CN" altLang="en-US"/>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ppt_x"/>
                                          </p:val>
                                        </p:tav>
                                        <p:tav tm="100000">
                                          <p:val>
                                            <p:strVal val="#ppt_x"/>
                                          </p:val>
                                        </p:tav>
                                      </p:tavLst>
                                    </p:anim>
                                    <p:anim calcmode="lin" valueType="num">
                                      <p:cBhvr additive="base">
                                        <p:cTn id="2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p:bldP spid="7" grpId="1"/>
      <p:bldP spid="8" grpId="0" animBg="1"/>
      <p:bldP spid="8" grpId="1" animBg="1"/>
      <p:bldP spid="9" grpId="0"/>
      <p:bldP spid="9" grpId="1"/>
      <p:bldP spid="10" grpId="0"/>
      <p:bldP spid="10"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p:txBody>
          <a:bodyPr/>
          <a:lstStyle/>
          <a:p>
            <a:r>
              <a:rPr lang="zh-CN" altLang="en-US" dirty="0"/>
              <a:t>链接器解析多重定义的全局符号</a:t>
            </a:r>
            <a:endParaRPr lang="zh-CN" altLang="en-US" dirty="0"/>
          </a:p>
        </p:txBody>
      </p:sp>
      <p:pic>
        <p:nvPicPr>
          <p:cNvPr id="4" name="图片 3" descr="p80"/>
          <p:cNvPicPr>
            <a:picLocks noChangeAspect="1"/>
          </p:cNvPicPr>
          <p:nvPr/>
        </p:nvPicPr>
        <p:blipFill>
          <a:blip r:embed="rId3"/>
          <a:stretch>
            <a:fillRect/>
          </a:stretch>
        </p:blipFill>
        <p:spPr>
          <a:xfrm>
            <a:off x="1094105" y="1748790"/>
            <a:ext cx="9220200" cy="1352550"/>
          </a:xfrm>
          <a:prstGeom prst="rect">
            <a:avLst/>
          </a:prstGeom>
        </p:spPr>
      </p:pic>
      <p:pic>
        <p:nvPicPr>
          <p:cNvPr id="5" name="图片 4" descr="p81"/>
          <p:cNvPicPr>
            <a:picLocks noChangeAspect="1"/>
          </p:cNvPicPr>
          <p:nvPr/>
        </p:nvPicPr>
        <p:blipFill>
          <a:blip r:embed="rId4"/>
          <a:stretch>
            <a:fillRect/>
          </a:stretch>
        </p:blipFill>
        <p:spPr>
          <a:xfrm>
            <a:off x="1094105" y="3516630"/>
            <a:ext cx="8505825" cy="571500"/>
          </a:xfrm>
          <a:prstGeom prst="rect">
            <a:avLst/>
          </a:prstGeom>
        </p:spPr>
      </p:pic>
      <p:sp>
        <p:nvSpPr>
          <p:cNvPr id="7" name="文本框 6"/>
          <p:cNvSpPr txBox="1"/>
          <p:nvPr/>
        </p:nvSpPr>
        <p:spPr>
          <a:xfrm>
            <a:off x="1774190" y="3529330"/>
            <a:ext cx="360680" cy="368300"/>
          </a:xfrm>
          <a:prstGeom prst="rect">
            <a:avLst/>
          </a:prstGeom>
          <a:noFill/>
        </p:spPr>
        <p:txBody>
          <a:bodyPr wrap="square" rtlCol="0">
            <a:spAutoFit/>
          </a:bodyPr>
          <a:p>
            <a:r>
              <a:rPr lang="en-US" altLang="zh-CN"/>
              <a:t>T</a:t>
            </a:r>
            <a:endParaRPr lang="en-US" altLang="zh-CN"/>
          </a:p>
        </p:txBody>
      </p:sp>
      <p:pic>
        <p:nvPicPr>
          <p:cNvPr id="8" name="图片 7" descr="p82"/>
          <p:cNvPicPr>
            <a:picLocks noChangeAspect="1"/>
          </p:cNvPicPr>
          <p:nvPr/>
        </p:nvPicPr>
        <p:blipFill>
          <a:blip r:embed="rId5"/>
          <a:stretch>
            <a:fillRect/>
          </a:stretch>
        </p:blipFill>
        <p:spPr>
          <a:xfrm>
            <a:off x="1179830" y="4158615"/>
            <a:ext cx="8420100" cy="657225"/>
          </a:xfrm>
          <a:prstGeom prst="rect">
            <a:avLst/>
          </a:prstGeom>
        </p:spPr>
      </p:pic>
      <p:sp>
        <p:nvSpPr>
          <p:cNvPr id="9" name="文本框 8"/>
          <p:cNvSpPr txBox="1"/>
          <p:nvPr/>
        </p:nvSpPr>
        <p:spPr>
          <a:xfrm>
            <a:off x="5949315" y="4158615"/>
            <a:ext cx="403860" cy="368300"/>
          </a:xfrm>
          <a:prstGeom prst="rect">
            <a:avLst/>
          </a:prstGeom>
          <a:noFill/>
        </p:spPr>
        <p:txBody>
          <a:bodyPr wrap="square" rtlCol="0">
            <a:spAutoFit/>
          </a:bodyPr>
          <a:p>
            <a:r>
              <a:rPr lang="en-US" altLang="zh-CN"/>
              <a:t>D</a:t>
            </a:r>
            <a:endParaRPr lang="en-US" altLang="zh-CN"/>
          </a:p>
        </p:txBody>
      </p:sp>
      <p:pic>
        <p:nvPicPr>
          <p:cNvPr id="10" name="图片 9" descr="p92"/>
          <p:cNvPicPr>
            <a:picLocks noChangeAspect="1"/>
          </p:cNvPicPr>
          <p:nvPr/>
        </p:nvPicPr>
        <p:blipFill>
          <a:blip r:embed="rId6"/>
          <a:stretch>
            <a:fillRect/>
          </a:stretch>
        </p:blipFill>
        <p:spPr>
          <a:xfrm>
            <a:off x="1179830" y="4941570"/>
            <a:ext cx="6943725" cy="1590675"/>
          </a:xfrm>
          <a:prstGeom prst="rect">
            <a:avLst/>
          </a:prstGeom>
        </p:spPr>
      </p:pic>
      <p:sp>
        <p:nvSpPr>
          <p:cNvPr id="11" name="文本框 10"/>
          <p:cNvSpPr txBox="1"/>
          <p:nvPr/>
        </p:nvSpPr>
        <p:spPr>
          <a:xfrm>
            <a:off x="6762115" y="4998085"/>
            <a:ext cx="673100" cy="368300"/>
          </a:xfrm>
          <a:prstGeom prst="rect">
            <a:avLst/>
          </a:prstGeom>
          <a:noFill/>
        </p:spPr>
        <p:txBody>
          <a:bodyPr wrap="square" rtlCol="0">
            <a:spAutoFit/>
          </a:bodyPr>
          <a:p>
            <a:r>
              <a:rPr lang="en-US" altLang="zh-CN"/>
              <a:t>B</a:t>
            </a:r>
            <a:endParaRPr lang="en-US" altLang="zh-CN"/>
          </a:p>
        </p:txBody>
      </p:sp>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9" grpId="0"/>
      <p:bldP spid="9" grpId="1"/>
      <p:bldP spid="11" grpId="0"/>
      <p:bldP spid="11"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p:txBody>
          <a:bodyPr/>
          <a:lstStyle/>
          <a:p>
            <a:r>
              <a:rPr lang="zh-CN" altLang="en-US" dirty="0"/>
              <a:t>链接器解析多重定义的全局符号</a:t>
            </a:r>
            <a:endParaRPr lang="zh-CN" altLang="en-US" dirty="0"/>
          </a:p>
        </p:txBody>
      </p:sp>
      <p:pic>
        <p:nvPicPr>
          <p:cNvPr id="3" name="图片 2" descr="p83"/>
          <p:cNvPicPr>
            <a:picLocks noChangeAspect="1"/>
          </p:cNvPicPr>
          <p:nvPr/>
        </p:nvPicPr>
        <p:blipFill>
          <a:blip r:embed="rId3"/>
          <a:stretch>
            <a:fillRect/>
          </a:stretch>
        </p:blipFill>
        <p:spPr>
          <a:xfrm>
            <a:off x="1201420" y="1381760"/>
            <a:ext cx="8124825" cy="5230495"/>
          </a:xfrm>
          <a:prstGeom prst="rect">
            <a:avLst/>
          </a:prstGeom>
        </p:spPr>
      </p:pic>
      <p:pic>
        <p:nvPicPr>
          <p:cNvPr id="6" name="图片 5" descr="p84"/>
          <p:cNvPicPr>
            <a:picLocks noChangeAspect="1"/>
          </p:cNvPicPr>
          <p:nvPr/>
        </p:nvPicPr>
        <p:blipFill>
          <a:blip r:embed="rId4"/>
          <a:stretch>
            <a:fillRect/>
          </a:stretch>
        </p:blipFill>
        <p:spPr>
          <a:xfrm>
            <a:off x="1066800" y="2107565"/>
            <a:ext cx="10058400" cy="2851150"/>
          </a:xfrm>
          <a:prstGeom prst="rect">
            <a:avLst/>
          </a:prstGeom>
        </p:spPr>
      </p:pic>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p:txBody>
          <a:bodyPr/>
          <a:lstStyle/>
          <a:p>
            <a:r>
              <a:rPr lang="zh-CN" altLang="en-US" dirty="0"/>
              <a:t>链接器解析多重定义的全局符号</a:t>
            </a:r>
            <a:endParaRPr lang="zh-CN" altLang="en-US" dirty="0"/>
          </a:p>
        </p:txBody>
      </p:sp>
      <p:pic>
        <p:nvPicPr>
          <p:cNvPr id="3" name="图片 2" descr="p85"/>
          <p:cNvPicPr>
            <a:picLocks noChangeAspect="1"/>
          </p:cNvPicPr>
          <p:nvPr/>
        </p:nvPicPr>
        <p:blipFill>
          <a:blip r:embed="rId3"/>
          <a:stretch>
            <a:fillRect/>
          </a:stretch>
        </p:blipFill>
        <p:spPr>
          <a:xfrm>
            <a:off x="981075" y="2041525"/>
            <a:ext cx="10058400" cy="2418715"/>
          </a:xfrm>
          <a:prstGeom prst="rect">
            <a:avLst/>
          </a:prstGeom>
        </p:spPr>
      </p:pic>
    </p:spTree>
    <p:custDataLst>
      <p:tags r:id="rId4"/>
    </p:custData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p:txBody>
          <a:bodyPr/>
          <a:lstStyle/>
          <a:p>
            <a:r>
              <a:rPr lang="zh-CN" altLang="en-US" dirty="0"/>
              <a:t>与静态库链接</a:t>
            </a:r>
            <a:endParaRPr lang="zh-CN" altLang="en-US" dirty="0"/>
          </a:p>
        </p:txBody>
      </p:sp>
      <p:pic>
        <p:nvPicPr>
          <p:cNvPr id="4" name="图片 3" descr="p86"/>
          <p:cNvPicPr>
            <a:picLocks noChangeAspect="1"/>
          </p:cNvPicPr>
          <p:nvPr/>
        </p:nvPicPr>
        <p:blipFill>
          <a:blip r:embed="rId3"/>
          <a:stretch>
            <a:fillRect/>
          </a:stretch>
        </p:blipFill>
        <p:spPr>
          <a:xfrm>
            <a:off x="956945" y="1626235"/>
            <a:ext cx="10058400" cy="1450975"/>
          </a:xfrm>
          <a:prstGeom prst="rect">
            <a:avLst/>
          </a:prstGeom>
        </p:spPr>
      </p:pic>
      <p:pic>
        <p:nvPicPr>
          <p:cNvPr id="5" name="图片 4" descr="p87"/>
          <p:cNvPicPr>
            <a:picLocks noChangeAspect="1"/>
          </p:cNvPicPr>
          <p:nvPr/>
        </p:nvPicPr>
        <p:blipFill>
          <a:blip r:embed="rId4"/>
          <a:stretch>
            <a:fillRect/>
          </a:stretch>
        </p:blipFill>
        <p:spPr>
          <a:xfrm>
            <a:off x="2778760" y="3175000"/>
            <a:ext cx="7260590" cy="3397885"/>
          </a:xfrm>
          <a:prstGeom prst="rect">
            <a:avLst/>
          </a:prstGeom>
        </p:spPr>
      </p:pic>
    </p:spTree>
    <p:custDataLst>
      <p:tags r:id="rId5"/>
    </p:custData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p:txBody>
          <a:bodyPr/>
          <a:lstStyle/>
          <a:p>
            <a:r>
              <a:rPr lang="zh-CN" altLang="en-US" dirty="0"/>
              <a:t>与静态库链接</a:t>
            </a:r>
            <a:endParaRPr lang="zh-CN" altLang="en-US" dirty="0"/>
          </a:p>
        </p:txBody>
      </p:sp>
      <p:pic>
        <p:nvPicPr>
          <p:cNvPr id="3" name="图片 2" descr="p88"/>
          <p:cNvPicPr>
            <a:picLocks noChangeAspect="1"/>
          </p:cNvPicPr>
          <p:nvPr/>
        </p:nvPicPr>
        <p:blipFill>
          <a:blip r:embed="rId3"/>
          <a:stretch>
            <a:fillRect/>
          </a:stretch>
        </p:blipFill>
        <p:spPr>
          <a:xfrm>
            <a:off x="937895" y="1381760"/>
            <a:ext cx="10058400" cy="2583180"/>
          </a:xfrm>
          <a:prstGeom prst="rect">
            <a:avLst/>
          </a:prstGeom>
        </p:spPr>
      </p:pic>
      <p:pic>
        <p:nvPicPr>
          <p:cNvPr id="6" name="图片 5" descr="p89"/>
          <p:cNvPicPr>
            <a:picLocks noChangeAspect="1"/>
          </p:cNvPicPr>
          <p:nvPr/>
        </p:nvPicPr>
        <p:blipFill>
          <a:blip r:embed="rId4"/>
          <a:stretch>
            <a:fillRect/>
          </a:stretch>
        </p:blipFill>
        <p:spPr>
          <a:xfrm>
            <a:off x="937895" y="4035425"/>
            <a:ext cx="10058400" cy="1088390"/>
          </a:xfrm>
          <a:prstGeom prst="rect">
            <a:avLst/>
          </a:prstGeom>
        </p:spPr>
      </p:pic>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p:txBody>
          <a:bodyPr/>
          <a:lstStyle/>
          <a:p>
            <a:r>
              <a:rPr lang="zh-CN" altLang="en-US" dirty="0"/>
              <a:t>与静态库链接</a:t>
            </a:r>
            <a:endParaRPr lang="zh-CN" altLang="en-US" dirty="0"/>
          </a:p>
        </p:txBody>
      </p:sp>
      <p:pic>
        <p:nvPicPr>
          <p:cNvPr id="4" name="图片 3" descr="p90"/>
          <p:cNvPicPr>
            <a:picLocks noChangeAspect="1"/>
          </p:cNvPicPr>
          <p:nvPr/>
        </p:nvPicPr>
        <p:blipFill>
          <a:blip r:embed="rId3"/>
          <a:stretch>
            <a:fillRect/>
          </a:stretch>
        </p:blipFill>
        <p:spPr>
          <a:xfrm>
            <a:off x="921385" y="1826260"/>
            <a:ext cx="10029825" cy="1895475"/>
          </a:xfrm>
          <a:prstGeom prst="rect">
            <a:avLst/>
          </a:prstGeom>
        </p:spPr>
      </p:pic>
      <p:pic>
        <p:nvPicPr>
          <p:cNvPr id="5" name="图片 4" descr="p91"/>
          <p:cNvPicPr>
            <a:picLocks noChangeAspect="1"/>
          </p:cNvPicPr>
          <p:nvPr/>
        </p:nvPicPr>
        <p:blipFill>
          <a:blip r:embed="rId4"/>
          <a:stretch>
            <a:fillRect/>
          </a:stretch>
        </p:blipFill>
        <p:spPr>
          <a:xfrm>
            <a:off x="921385" y="3819525"/>
            <a:ext cx="10058400" cy="823595"/>
          </a:xfrm>
          <a:prstGeom prst="rect">
            <a:avLst/>
          </a:prstGeom>
        </p:spPr>
      </p:pic>
      <p:pic>
        <p:nvPicPr>
          <p:cNvPr id="3" name="图片 2" descr="p93"/>
          <p:cNvPicPr>
            <a:picLocks noChangeAspect="1"/>
          </p:cNvPicPr>
          <p:nvPr/>
        </p:nvPicPr>
        <p:blipFill>
          <a:blip r:embed="rId5"/>
          <a:stretch>
            <a:fillRect/>
          </a:stretch>
        </p:blipFill>
        <p:spPr>
          <a:xfrm>
            <a:off x="1377950" y="5061585"/>
            <a:ext cx="8248650" cy="419100"/>
          </a:xfrm>
          <a:prstGeom prst="rect">
            <a:avLst/>
          </a:prstGeom>
        </p:spPr>
      </p:pic>
      <p:sp>
        <p:nvSpPr>
          <p:cNvPr id="6" name="文本框 5"/>
          <p:cNvSpPr txBox="1"/>
          <p:nvPr/>
        </p:nvSpPr>
        <p:spPr>
          <a:xfrm>
            <a:off x="7980045" y="5061585"/>
            <a:ext cx="6377940" cy="368300"/>
          </a:xfrm>
          <a:prstGeom prst="rect">
            <a:avLst/>
          </a:prstGeom>
          <a:noFill/>
        </p:spPr>
        <p:txBody>
          <a:bodyPr wrap="square" rtlCol="0">
            <a:spAutoFit/>
          </a:bodyPr>
          <a:p>
            <a:r>
              <a:rPr lang="en-US" altLang="zh-CN"/>
              <a:t>gcc p.o libx.a liby.a libx.a</a:t>
            </a:r>
            <a:endParaRPr lang="en-US" altLang="zh-CN"/>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p:txBody>
          <a:bodyPr/>
          <a:lstStyle/>
          <a:p>
            <a:r>
              <a:rPr lang="zh-CN" altLang="en-US" dirty="0"/>
              <a:t>重定位</a:t>
            </a:r>
            <a:endParaRPr lang="zh-CN" altLang="en-US" dirty="0"/>
          </a:p>
        </p:txBody>
      </p:sp>
      <p:pic>
        <p:nvPicPr>
          <p:cNvPr id="4" name="图片 3" descr="p94"/>
          <p:cNvPicPr>
            <a:picLocks noChangeAspect="1"/>
          </p:cNvPicPr>
          <p:nvPr/>
        </p:nvPicPr>
        <p:blipFill>
          <a:blip r:embed="rId3"/>
          <a:stretch>
            <a:fillRect/>
          </a:stretch>
        </p:blipFill>
        <p:spPr>
          <a:xfrm>
            <a:off x="970915" y="1791970"/>
            <a:ext cx="9820275" cy="1914525"/>
          </a:xfrm>
          <a:prstGeom prst="rect">
            <a:avLst/>
          </a:prstGeom>
        </p:spPr>
      </p:pic>
      <p:pic>
        <p:nvPicPr>
          <p:cNvPr id="5" name="图片 4" descr="p95"/>
          <p:cNvPicPr>
            <a:picLocks noChangeAspect="1"/>
          </p:cNvPicPr>
          <p:nvPr/>
        </p:nvPicPr>
        <p:blipFill>
          <a:blip r:embed="rId4"/>
          <a:stretch>
            <a:fillRect/>
          </a:stretch>
        </p:blipFill>
        <p:spPr>
          <a:xfrm>
            <a:off x="1026795" y="4087495"/>
            <a:ext cx="9820275" cy="1571625"/>
          </a:xfrm>
          <a:prstGeom prst="rect">
            <a:avLst/>
          </a:prstGeom>
        </p:spPr>
      </p:pic>
    </p:spTree>
    <p:custDataLst>
      <p:tags r:id="rId5"/>
    </p:custData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p:txBody>
          <a:bodyPr/>
          <a:lstStyle/>
          <a:p>
            <a:r>
              <a:rPr lang="zh-CN" altLang="en-US" dirty="0"/>
              <a:t>重定位条目</a:t>
            </a:r>
            <a:endParaRPr lang="zh-CN" altLang="en-US" dirty="0"/>
          </a:p>
        </p:txBody>
      </p:sp>
      <p:sp>
        <p:nvSpPr>
          <p:cNvPr id="6" name="文本框 5"/>
          <p:cNvSpPr txBox="1"/>
          <p:nvPr/>
        </p:nvSpPr>
        <p:spPr>
          <a:xfrm>
            <a:off x="838200" y="1792605"/>
            <a:ext cx="10258425" cy="1476375"/>
          </a:xfrm>
          <a:prstGeom prst="rect">
            <a:avLst/>
          </a:prstGeom>
          <a:noFill/>
        </p:spPr>
        <p:txBody>
          <a:bodyPr wrap="square" rtlCol="0">
            <a:spAutoFit/>
          </a:bodyPr>
          <a:p>
            <a:r>
              <a:rPr lang="en-US" altLang="zh-CN"/>
              <a:t>	</a:t>
            </a:r>
            <a:r>
              <a:rPr lang="zh-CN" altLang="en-US"/>
              <a:t>当汇编器生成一个目标模块时，它并不知道数据和代码最终将放在内存中的什么位置。它也不知道这个模块引用的任何外部定义的函数或者全局变量的位置。</a:t>
            </a:r>
            <a:endParaRPr lang="zh-CN" altLang="en-US"/>
          </a:p>
          <a:p>
            <a:r>
              <a:rPr lang="en-US" altLang="zh-CN"/>
              <a:t>	</a:t>
            </a:r>
            <a:r>
              <a:rPr lang="zh-CN" altLang="en-US"/>
              <a:t>所以，无论何时汇编器遇到对最终位置未知的目标引用，它就会生成一个重定位条目，告诉链接器在将目标文件合并成可执行文件时如何修改这个引用。代码的重定位条目放在.rel.text 中。已初始化数据的重定位条目放在.rel.data中。 </a:t>
            </a:r>
            <a:endParaRPr lang="zh-CN" altLang="en-US"/>
          </a:p>
        </p:txBody>
      </p:sp>
      <p:pic>
        <p:nvPicPr>
          <p:cNvPr id="4" name="图片 3" descr="p97"/>
          <p:cNvPicPr>
            <a:picLocks noChangeAspect="1"/>
          </p:cNvPicPr>
          <p:nvPr/>
        </p:nvPicPr>
        <p:blipFill>
          <a:blip r:embed="rId3"/>
          <a:stretch>
            <a:fillRect/>
          </a:stretch>
        </p:blipFill>
        <p:spPr>
          <a:xfrm>
            <a:off x="1038225" y="3216275"/>
            <a:ext cx="10058400" cy="3411855"/>
          </a:xfrm>
          <a:prstGeom prst="rect">
            <a:avLst/>
          </a:prstGeom>
        </p:spPr>
      </p:pic>
      <p:sp>
        <p:nvSpPr>
          <p:cNvPr id="5" name="文本框 4"/>
          <p:cNvSpPr txBox="1"/>
          <p:nvPr/>
        </p:nvSpPr>
        <p:spPr>
          <a:xfrm>
            <a:off x="9608185" y="4441190"/>
            <a:ext cx="1346835" cy="737235"/>
          </a:xfrm>
          <a:prstGeom prst="rect">
            <a:avLst/>
          </a:prstGeom>
          <a:noFill/>
        </p:spPr>
        <p:txBody>
          <a:bodyPr wrap="square" rtlCol="0">
            <a:spAutoFit/>
          </a:bodyPr>
          <a:p>
            <a:r>
              <a:rPr lang="zh-CN" altLang="en-US" sz="1400"/>
              <a:t>重定位一个</a:t>
            </a:r>
            <a:r>
              <a:rPr lang="en-US" altLang="zh-CN" sz="1400"/>
              <a:t>32</a:t>
            </a:r>
            <a:r>
              <a:rPr lang="zh-CN" altLang="en-US" sz="1400"/>
              <a:t>位绝对绝对地址的引用</a:t>
            </a:r>
            <a:endParaRPr lang="zh-CN" altLang="en-US" sz="1400"/>
          </a:p>
        </p:txBody>
      </p:sp>
      <p:sp>
        <p:nvSpPr>
          <p:cNvPr id="7" name="文本框 6"/>
          <p:cNvSpPr txBox="1"/>
          <p:nvPr/>
        </p:nvSpPr>
        <p:spPr>
          <a:xfrm>
            <a:off x="7917180" y="5706745"/>
            <a:ext cx="1346835" cy="737235"/>
          </a:xfrm>
          <a:prstGeom prst="rect">
            <a:avLst/>
          </a:prstGeom>
          <a:noFill/>
        </p:spPr>
        <p:txBody>
          <a:bodyPr wrap="square" rtlCol="0">
            <a:spAutoFit/>
          </a:bodyPr>
          <a:p>
            <a:r>
              <a:rPr lang="zh-CN" altLang="en-US" sz="1400"/>
              <a:t>重定位一个</a:t>
            </a:r>
            <a:r>
              <a:rPr lang="en-US" altLang="zh-CN" sz="1400"/>
              <a:t>32</a:t>
            </a:r>
            <a:r>
              <a:rPr lang="zh-CN" altLang="en-US" sz="1400"/>
              <a:t>位</a:t>
            </a:r>
            <a:r>
              <a:rPr lang="en-US" altLang="zh-CN" sz="1400"/>
              <a:t>PC</a:t>
            </a:r>
            <a:r>
              <a:rPr lang="zh-CN" altLang="en-US" sz="1400"/>
              <a:t>相对</a:t>
            </a:r>
            <a:r>
              <a:rPr lang="zh-CN" altLang="en-US" sz="1400"/>
              <a:t>地址的引用</a:t>
            </a:r>
            <a:endParaRPr lang="zh-CN" altLang="en-US" sz="1400"/>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7"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p:txBody>
          <a:bodyPr/>
          <a:lstStyle/>
          <a:p>
            <a:r>
              <a:rPr lang="zh-CN" altLang="en-US" dirty="0"/>
              <a:t>重定位条目</a:t>
            </a:r>
            <a:endParaRPr lang="zh-CN" altLang="en-US" dirty="0"/>
          </a:p>
        </p:txBody>
      </p:sp>
      <p:pic>
        <p:nvPicPr>
          <p:cNvPr id="3" name="图片 2" descr="p98"/>
          <p:cNvPicPr>
            <a:picLocks noChangeAspect="1"/>
          </p:cNvPicPr>
          <p:nvPr/>
        </p:nvPicPr>
        <p:blipFill>
          <a:blip r:embed="rId3"/>
          <a:stretch>
            <a:fillRect/>
          </a:stretch>
        </p:blipFill>
        <p:spPr>
          <a:xfrm>
            <a:off x="1492250" y="1451610"/>
            <a:ext cx="9010650" cy="2314575"/>
          </a:xfrm>
          <a:prstGeom prst="rect">
            <a:avLst/>
          </a:prstGeom>
        </p:spPr>
      </p:pic>
      <p:sp>
        <p:nvSpPr>
          <p:cNvPr id="9" name="文本框 8"/>
          <p:cNvSpPr txBox="1"/>
          <p:nvPr/>
        </p:nvSpPr>
        <p:spPr>
          <a:xfrm>
            <a:off x="1700530" y="4074160"/>
            <a:ext cx="8440420" cy="1198880"/>
          </a:xfrm>
          <a:prstGeom prst="rect">
            <a:avLst/>
          </a:prstGeom>
          <a:noFill/>
        </p:spPr>
        <p:txBody>
          <a:bodyPr wrap="square" rtlCol="0">
            <a:spAutoFit/>
          </a:bodyPr>
          <a:p>
            <a:r>
              <a:rPr lang="en-US" altLang="zh-CN"/>
              <a:t>offset:</a:t>
            </a:r>
            <a:r>
              <a:rPr lang="zh-CN" altLang="en-US"/>
              <a:t>被修改的引用的节偏移量</a:t>
            </a:r>
            <a:endParaRPr lang="zh-CN" altLang="en-US"/>
          </a:p>
          <a:p>
            <a:r>
              <a:rPr lang="en-US" altLang="zh-CN"/>
              <a:t>type:32</a:t>
            </a:r>
            <a:r>
              <a:rPr lang="zh-CN" altLang="en-US"/>
              <a:t>位</a:t>
            </a:r>
            <a:r>
              <a:rPr lang="en-US" altLang="zh-CN"/>
              <a:t>PC</a:t>
            </a:r>
            <a:r>
              <a:rPr lang="zh-CN" altLang="en-US"/>
              <a:t>相对</a:t>
            </a:r>
            <a:r>
              <a:rPr lang="en-US" altLang="zh-CN"/>
              <a:t>/</a:t>
            </a:r>
            <a:r>
              <a:rPr lang="zh-CN" altLang="en-US"/>
              <a:t>绝对等类型</a:t>
            </a:r>
            <a:endParaRPr lang="zh-CN" altLang="en-US"/>
          </a:p>
          <a:p>
            <a:r>
              <a:rPr lang="en-US" altLang="zh-CN"/>
              <a:t>symbol:</a:t>
            </a:r>
            <a:r>
              <a:rPr lang="zh-CN" altLang="en-US"/>
              <a:t>这个符号在符号表中的索引（对应它的符号名</a:t>
            </a:r>
            <a:r>
              <a:rPr lang="zh-CN" altLang="en-US"/>
              <a:t>）</a:t>
            </a:r>
            <a:endParaRPr lang="zh-CN" altLang="en-US"/>
          </a:p>
          <a:p>
            <a:r>
              <a:rPr lang="en-US" altLang="zh-CN"/>
              <a:t>addend:</a:t>
            </a:r>
            <a:r>
              <a:rPr lang="zh-CN" altLang="en-US"/>
              <a:t>一个常数，一些类型的重定位需要进行偏移调整</a:t>
            </a:r>
            <a:endParaRPr lang="zh-CN" altLang="en-US"/>
          </a:p>
        </p:txBody>
      </p:sp>
    </p:spTree>
    <p:custDataLst>
      <p:tags r:id="rId4"/>
    </p:custData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p:txBody>
          <a:bodyPr/>
          <a:lstStyle/>
          <a:p>
            <a:r>
              <a:rPr lang="zh-CN" altLang="en-US" dirty="0"/>
              <a:t>重定位</a:t>
            </a:r>
            <a:r>
              <a:rPr lang="en-US" altLang="zh-CN" dirty="0"/>
              <a:t>PC</a:t>
            </a:r>
            <a:r>
              <a:rPr lang="zh-CN" altLang="en-US" dirty="0"/>
              <a:t>相对引用</a:t>
            </a:r>
            <a:endParaRPr lang="zh-CN" altLang="en-US" dirty="0"/>
          </a:p>
        </p:txBody>
      </p:sp>
      <p:pic>
        <p:nvPicPr>
          <p:cNvPr id="4" name="图片 3" descr="p97"/>
          <p:cNvPicPr>
            <a:picLocks noChangeAspect="1"/>
          </p:cNvPicPr>
          <p:nvPr/>
        </p:nvPicPr>
        <p:blipFill>
          <a:blip r:embed="rId3"/>
          <a:srcRect l="7115" r="32740"/>
          <a:stretch>
            <a:fillRect/>
          </a:stretch>
        </p:blipFill>
        <p:spPr>
          <a:xfrm>
            <a:off x="114300" y="1381760"/>
            <a:ext cx="6049645" cy="3411855"/>
          </a:xfrm>
          <a:prstGeom prst="rect">
            <a:avLst/>
          </a:prstGeom>
        </p:spPr>
      </p:pic>
      <p:pic>
        <p:nvPicPr>
          <p:cNvPr id="5" name="图片 4" descr="p99"/>
          <p:cNvPicPr>
            <a:picLocks noChangeAspect="1"/>
          </p:cNvPicPr>
          <p:nvPr/>
        </p:nvPicPr>
        <p:blipFill>
          <a:blip r:embed="rId4"/>
          <a:stretch>
            <a:fillRect/>
          </a:stretch>
        </p:blipFill>
        <p:spPr>
          <a:xfrm>
            <a:off x="114300" y="4910455"/>
            <a:ext cx="5753100" cy="1162050"/>
          </a:xfrm>
          <a:prstGeom prst="rect">
            <a:avLst/>
          </a:prstGeom>
        </p:spPr>
      </p:pic>
      <p:grpSp>
        <p:nvGrpSpPr>
          <p:cNvPr id="12" name="组合 11"/>
          <p:cNvGrpSpPr/>
          <p:nvPr/>
        </p:nvGrpSpPr>
        <p:grpSpPr>
          <a:xfrm>
            <a:off x="1058545" y="2788285"/>
            <a:ext cx="543560" cy="630555"/>
            <a:chOff x="1667" y="4391"/>
            <a:chExt cx="856" cy="993"/>
          </a:xfrm>
        </p:grpSpPr>
        <p:cxnSp>
          <p:nvCxnSpPr>
            <p:cNvPr id="6" name="直接箭头连接符 5"/>
            <p:cNvCxnSpPr/>
            <p:nvPr/>
          </p:nvCxnSpPr>
          <p:spPr>
            <a:xfrm>
              <a:off x="1965" y="4874"/>
              <a:ext cx="9" cy="511"/>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sp>
          <p:nvSpPr>
            <p:cNvPr id="7" name="文本框 6"/>
            <p:cNvSpPr txBox="1"/>
            <p:nvPr/>
          </p:nvSpPr>
          <p:spPr>
            <a:xfrm>
              <a:off x="1667" y="4391"/>
              <a:ext cx="857" cy="483"/>
            </a:xfrm>
            <a:prstGeom prst="rect">
              <a:avLst/>
            </a:prstGeom>
            <a:noFill/>
          </p:spPr>
          <p:txBody>
            <a:bodyPr wrap="square" rtlCol="0">
              <a:spAutoFit/>
            </a:bodyPr>
            <a:p>
              <a:r>
                <a:rPr lang="en-US" altLang="zh-CN" sz="1400"/>
                <a:t>0xf</a:t>
              </a:r>
              <a:endParaRPr lang="en-US" altLang="zh-CN" sz="1400"/>
            </a:p>
          </p:txBody>
        </p:sp>
      </p:grpSp>
      <p:sp>
        <p:nvSpPr>
          <p:cNvPr id="13" name="文本框 12"/>
          <p:cNvSpPr txBox="1"/>
          <p:nvPr/>
        </p:nvSpPr>
        <p:spPr>
          <a:xfrm>
            <a:off x="6358890" y="1704975"/>
            <a:ext cx="5444490" cy="922020"/>
          </a:xfrm>
          <a:prstGeom prst="rect">
            <a:avLst/>
          </a:prstGeom>
          <a:noFill/>
        </p:spPr>
        <p:txBody>
          <a:bodyPr wrap="square" rtlCol="0">
            <a:spAutoFit/>
          </a:bodyPr>
          <a:p>
            <a:r>
              <a:rPr lang="zh-CN" altLang="en-US"/>
              <a:t>计算引用的运行时地址：</a:t>
            </a:r>
            <a:endParaRPr lang="zh-CN" altLang="en-US"/>
          </a:p>
          <a:p>
            <a:r>
              <a:rPr lang="en-US" altLang="zh-CN"/>
              <a:t>ref_addr = ADDR(main) + r.offset</a:t>
            </a:r>
            <a:endParaRPr lang="en-US" altLang="zh-CN"/>
          </a:p>
          <a:p>
            <a:r>
              <a:rPr lang="en-US" altLang="zh-CN"/>
              <a:t>= 0x4004d0 + 0xf = 0x4004df</a:t>
            </a:r>
            <a:endParaRPr lang="en-US" altLang="zh-CN"/>
          </a:p>
        </p:txBody>
      </p:sp>
      <p:sp>
        <p:nvSpPr>
          <p:cNvPr id="14" name="文本框 13"/>
          <p:cNvSpPr txBox="1"/>
          <p:nvPr/>
        </p:nvSpPr>
        <p:spPr>
          <a:xfrm>
            <a:off x="6432550" y="2788285"/>
            <a:ext cx="4921250" cy="1198880"/>
          </a:xfrm>
          <a:prstGeom prst="rect">
            <a:avLst/>
          </a:prstGeom>
          <a:noFill/>
        </p:spPr>
        <p:txBody>
          <a:bodyPr wrap="square" rtlCol="0">
            <a:spAutoFit/>
          </a:bodyPr>
          <a:p>
            <a:r>
              <a:rPr lang="zh-CN" altLang="en-US"/>
              <a:t>更新符号引用：</a:t>
            </a:r>
            <a:endParaRPr lang="zh-CN" altLang="en-US"/>
          </a:p>
          <a:p>
            <a:r>
              <a:rPr lang="en-US" altLang="zh-CN"/>
              <a:t>*ref_ptr = ADDR(sum) - ref_addr + r.addend</a:t>
            </a:r>
            <a:endParaRPr lang="en-US" altLang="zh-CN"/>
          </a:p>
          <a:p>
            <a:r>
              <a:rPr lang="en-US" altLang="zh-CN"/>
              <a:t>= 0x4004e8 - 0x4004df -4</a:t>
            </a:r>
            <a:endParaRPr lang="en-US" altLang="zh-CN"/>
          </a:p>
          <a:p>
            <a:r>
              <a:rPr lang="en-US" altLang="zh-CN"/>
              <a:t>= 0x5</a:t>
            </a:r>
            <a:endParaRPr lang="en-US" altLang="zh-CN"/>
          </a:p>
        </p:txBody>
      </p:sp>
      <p:sp>
        <p:nvSpPr>
          <p:cNvPr id="15" name="文本框 14"/>
          <p:cNvSpPr txBox="1"/>
          <p:nvPr/>
        </p:nvSpPr>
        <p:spPr>
          <a:xfrm>
            <a:off x="2216785" y="5832475"/>
            <a:ext cx="1800225" cy="645160"/>
          </a:xfrm>
          <a:prstGeom prst="rect">
            <a:avLst/>
          </a:prstGeom>
          <a:noFill/>
        </p:spPr>
        <p:txBody>
          <a:bodyPr wrap="square" rtlCol="0">
            <a:spAutoFit/>
          </a:bodyPr>
          <a:p>
            <a:r>
              <a:rPr lang="zh-CN" altLang="en-US"/>
              <a:t>和地址编码的长度有关</a:t>
            </a:r>
            <a:endParaRPr lang="zh-CN" altLang="en-US"/>
          </a:p>
        </p:txBody>
      </p:sp>
      <p:sp>
        <p:nvSpPr>
          <p:cNvPr id="16" name="文本框 15"/>
          <p:cNvSpPr txBox="1"/>
          <p:nvPr/>
        </p:nvSpPr>
        <p:spPr>
          <a:xfrm>
            <a:off x="6461125" y="3943985"/>
            <a:ext cx="4961890" cy="645160"/>
          </a:xfrm>
          <a:prstGeom prst="rect">
            <a:avLst/>
          </a:prstGeom>
          <a:noFill/>
        </p:spPr>
        <p:txBody>
          <a:bodyPr wrap="square" rtlCol="0">
            <a:spAutoFit/>
          </a:bodyPr>
          <a:p>
            <a:r>
              <a:rPr lang="en-US" altLang="zh-CN"/>
              <a:t>addend:</a:t>
            </a:r>
            <a:r>
              <a:rPr lang="zh-CN" altLang="en-US"/>
              <a:t>加上</a:t>
            </a:r>
            <a:r>
              <a:rPr lang="en-US" altLang="zh-CN"/>
              <a:t>4</a:t>
            </a:r>
            <a:r>
              <a:rPr lang="zh-CN" altLang="en-US"/>
              <a:t>个字节的长度，因为我们需要获得下一条指令的地址与</a:t>
            </a:r>
            <a:r>
              <a:rPr lang="en-US" altLang="zh-CN"/>
              <a:t>sum</a:t>
            </a:r>
            <a:r>
              <a:rPr lang="zh-CN" altLang="en-US"/>
              <a:t>的地址的差。</a:t>
            </a:r>
            <a:endParaRPr lang="zh-CN" altLang="en-US"/>
          </a:p>
        </p:txBody>
      </p:sp>
      <p:pic>
        <p:nvPicPr>
          <p:cNvPr id="17" name="图片 16" descr="p100"/>
          <p:cNvPicPr>
            <a:picLocks noChangeAspect="1"/>
          </p:cNvPicPr>
          <p:nvPr/>
        </p:nvPicPr>
        <p:blipFill>
          <a:blip r:embed="rId5"/>
          <a:stretch>
            <a:fillRect/>
          </a:stretch>
        </p:blipFill>
        <p:spPr>
          <a:xfrm>
            <a:off x="3825875" y="5291455"/>
            <a:ext cx="8067675" cy="285750"/>
          </a:xfrm>
          <a:prstGeom prst="rect">
            <a:avLst/>
          </a:prstGeom>
        </p:spPr>
      </p:pic>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5" grpId="0"/>
      <p:bldP spid="15" grpId="1"/>
      <p:bldP spid="16" grpId="0"/>
      <p:bldP spid="1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1949450" y="105778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a:xfrm>
            <a:off x="483235" y="41276"/>
            <a:ext cx="10515600" cy="1016413"/>
          </a:xfrm>
        </p:spPr>
        <p:txBody>
          <a:bodyPr/>
          <a:lstStyle/>
          <a:p>
            <a:r>
              <a:rPr lang="zh-CN" altLang="en-US" dirty="0"/>
              <a:t>指令的编码</a:t>
            </a:r>
            <a:endParaRPr lang="zh-CN" altLang="en-US" dirty="0"/>
          </a:p>
        </p:txBody>
      </p:sp>
      <p:pic>
        <p:nvPicPr>
          <p:cNvPr id="5" name="图片 4" descr="p4"/>
          <p:cNvPicPr>
            <a:picLocks noChangeAspect="1"/>
          </p:cNvPicPr>
          <p:nvPr/>
        </p:nvPicPr>
        <p:blipFill>
          <a:blip r:embed="rId3"/>
          <a:stretch>
            <a:fillRect/>
          </a:stretch>
        </p:blipFill>
        <p:spPr>
          <a:xfrm>
            <a:off x="483235" y="1057910"/>
            <a:ext cx="9344025" cy="2667000"/>
          </a:xfrm>
          <a:prstGeom prst="rect">
            <a:avLst/>
          </a:prstGeom>
        </p:spPr>
      </p:pic>
      <p:pic>
        <p:nvPicPr>
          <p:cNvPr id="6" name="图片 5" descr="p3"/>
          <p:cNvPicPr>
            <a:picLocks noChangeAspect="1"/>
          </p:cNvPicPr>
          <p:nvPr/>
        </p:nvPicPr>
        <p:blipFill>
          <a:blip r:embed="rId4"/>
          <a:stretch>
            <a:fillRect/>
          </a:stretch>
        </p:blipFill>
        <p:spPr>
          <a:xfrm>
            <a:off x="483235" y="3636010"/>
            <a:ext cx="6595110" cy="3156585"/>
          </a:xfrm>
          <a:prstGeom prst="rect">
            <a:avLst/>
          </a:prstGeom>
        </p:spPr>
      </p:pic>
      <p:sp>
        <p:nvSpPr>
          <p:cNvPr id="7" name="文本框 6"/>
          <p:cNvSpPr txBox="1"/>
          <p:nvPr/>
        </p:nvSpPr>
        <p:spPr>
          <a:xfrm>
            <a:off x="7078345" y="4099560"/>
            <a:ext cx="5027930" cy="368300"/>
          </a:xfrm>
          <a:prstGeom prst="rect">
            <a:avLst/>
          </a:prstGeom>
          <a:noFill/>
        </p:spPr>
        <p:txBody>
          <a:bodyPr wrap="square" rtlCol="0">
            <a:spAutoFit/>
          </a:bodyPr>
          <a:p>
            <a:r>
              <a:rPr lang="zh-CN" altLang="en-US"/>
              <a:t>翻译：</a:t>
            </a:r>
            <a:r>
              <a:rPr lang="en-US" altLang="zh-CN"/>
              <a:t>rmmovq %rsp, 0x123456789abcd(%rdi)</a:t>
            </a:r>
            <a:endParaRPr lang="en-US" altLang="zh-CN"/>
          </a:p>
        </p:txBody>
      </p:sp>
      <p:sp>
        <p:nvSpPr>
          <p:cNvPr id="8" name="矩形 7"/>
          <p:cNvSpPr/>
          <p:nvPr/>
        </p:nvSpPr>
        <p:spPr>
          <a:xfrm>
            <a:off x="5837555" y="1623060"/>
            <a:ext cx="1791335" cy="601980"/>
          </a:xfrm>
          <a:prstGeom prst="rect">
            <a:avLst/>
          </a:prstGeom>
          <a:noFill/>
          <a:ln w="38100">
            <a:solidFill>
              <a:srgbClr val="C0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9" name="文本框 8"/>
          <p:cNvSpPr txBox="1"/>
          <p:nvPr/>
        </p:nvSpPr>
        <p:spPr>
          <a:xfrm>
            <a:off x="6011545" y="1196975"/>
            <a:ext cx="1769110" cy="368300"/>
          </a:xfrm>
          <a:prstGeom prst="rect">
            <a:avLst/>
          </a:prstGeom>
          <a:noFill/>
        </p:spPr>
        <p:txBody>
          <a:bodyPr wrap="square" rtlCol="0">
            <a:spAutoFit/>
          </a:bodyPr>
          <a:p>
            <a:r>
              <a:rPr lang="zh-CN" altLang="en-US"/>
              <a:t>无条件传送</a:t>
            </a:r>
            <a:endParaRPr lang="zh-CN" altLang="en-US"/>
          </a:p>
        </p:txBody>
      </p:sp>
      <p:pic>
        <p:nvPicPr>
          <p:cNvPr id="10" name="图片 9" descr="p5"/>
          <p:cNvPicPr>
            <a:picLocks noChangeAspect="1"/>
          </p:cNvPicPr>
          <p:nvPr/>
        </p:nvPicPr>
        <p:blipFill>
          <a:blip r:embed="rId5"/>
          <a:srcRect l="-59517" t="78586" r="123483" b="-79596"/>
          <a:stretch>
            <a:fillRect/>
          </a:stretch>
        </p:blipFill>
        <p:spPr>
          <a:xfrm>
            <a:off x="2609215" y="4801235"/>
            <a:ext cx="3126740" cy="317500"/>
          </a:xfrm>
          <a:prstGeom prst="rect">
            <a:avLst/>
          </a:prstGeom>
        </p:spPr>
      </p:pic>
      <p:pic>
        <p:nvPicPr>
          <p:cNvPr id="11" name="图片 10" descr="p5"/>
          <p:cNvPicPr>
            <a:picLocks noChangeAspect="1"/>
          </p:cNvPicPr>
          <p:nvPr/>
        </p:nvPicPr>
        <p:blipFill>
          <a:blip r:embed="rId5"/>
          <a:stretch>
            <a:fillRect/>
          </a:stretch>
        </p:blipFill>
        <p:spPr>
          <a:xfrm>
            <a:off x="3376930" y="4557395"/>
            <a:ext cx="8677275" cy="314325"/>
          </a:xfrm>
          <a:prstGeom prst="rect">
            <a:avLst/>
          </a:prstGeom>
        </p:spPr>
      </p:pic>
      <p:sp>
        <p:nvSpPr>
          <p:cNvPr id="12" name="文本框 11"/>
          <p:cNvSpPr txBox="1"/>
          <p:nvPr/>
        </p:nvSpPr>
        <p:spPr>
          <a:xfrm>
            <a:off x="7193915" y="5169535"/>
            <a:ext cx="4591050" cy="368300"/>
          </a:xfrm>
          <a:prstGeom prst="rect">
            <a:avLst/>
          </a:prstGeom>
          <a:noFill/>
        </p:spPr>
        <p:txBody>
          <a:bodyPr wrap="square" rtlCol="0">
            <a:spAutoFit/>
          </a:bodyPr>
          <a:p>
            <a:r>
              <a:rPr lang="zh-CN" altLang="en-US"/>
              <a:t>答案：</a:t>
            </a:r>
            <a:r>
              <a:rPr lang="en-US" altLang="zh-CN"/>
              <a:t>40 42 cd ab 89 67 45 23 01 00</a:t>
            </a:r>
            <a:endParaRPr lang="en-US" altLang="zh-CN"/>
          </a:p>
        </p:txBody>
      </p:sp>
      <p:pic>
        <p:nvPicPr>
          <p:cNvPr id="13" name="图片 12" descr="p6"/>
          <p:cNvPicPr>
            <a:picLocks noChangeAspect="1"/>
          </p:cNvPicPr>
          <p:nvPr/>
        </p:nvPicPr>
        <p:blipFill>
          <a:blip r:embed="rId6"/>
          <a:stretch>
            <a:fillRect/>
          </a:stretch>
        </p:blipFill>
        <p:spPr>
          <a:xfrm>
            <a:off x="7160895" y="3818890"/>
            <a:ext cx="4657725" cy="2886075"/>
          </a:xfrm>
          <a:prstGeom prst="rect">
            <a:avLst/>
          </a:prstGeom>
        </p:spPr>
      </p:pic>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ox(in)">
                                      <p:cBhvr>
                                        <p:cTn id="27" dur="20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ppt_x"/>
                                          </p:val>
                                        </p:tav>
                                        <p:tav tm="100000">
                                          <p:val>
                                            <p:strVal val="#ppt_x"/>
                                          </p:val>
                                        </p:tav>
                                      </p:tavLst>
                                    </p:anim>
                                    <p:anim calcmode="lin" valueType="num">
                                      <p:cBhvr additive="base">
                                        <p:cTn id="4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animBg="1"/>
      <p:bldP spid="9" grpId="0"/>
      <p:bldP spid="9" grpId="1"/>
      <p:bldP spid="12" grpId="0"/>
      <p:bldP spid="12" grpId="1"/>
      <p:bldP spid="7" grpId="0"/>
      <p:bldP spid="7"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p:txBody>
          <a:bodyPr/>
          <a:lstStyle/>
          <a:p>
            <a:r>
              <a:rPr lang="zh-CN" altLang="en-US" dirty="0"/>
              <a:t>重定位绝对引用</a:t>
            </a:r>
            <a:endParaRPr lang="zh-CN" altLang="en-US" dirty="0"/>
          </a:p>
        </p:txBody>
      </p:sp>
      <p:pic>
        <p:nvPicPr>
          <p:cNvPr id="4" name="图片 3" descr="p97"/>
          <p:cNvPicPr>
            <a:picLocks noChangeAspect="1"/>
          </p:cNvPicPr>
          <p:nvPr/>
        </p:nvPicPr>
        <p:blipFill>
          <a:blip r:embed="rId3"/>
          <a:srcRect l="5810" r="35335"/>
          <a:stretch>
            <a:fillRect/>
          </a:stretch>
        </p:blipFill>
        <p:spPr>
          <a:xfrm>
            <a:off x="518160" y="1474470"/>
            <a:ext cx="5558155" cy="3411855"/>
          </a:xfrm>
          <a:prstGeom prst="rect">
            <a:avLst/>
          </a:prstGeom>
        </p:spPr>
      </p:pic>
      <p:pic>
        <p:nvPicPr>
          <p:cNvPr id="5" name="图片 4" descr="p101"/>
          <p:cNvPicPr>
            <a:picLocks noChangeAspect="1"/>
          </p:cNvPicPr>
          <p:nvPr/>
        </p:nvPicPr>
        <p:blipFill>
          <a:blip r:embed="rId4"/>
          <a:stretch>
            <a:fillRect/>
          </a:stretch>
        </p:blipFill>
        <p:spPr>
          <a:xfrm>
            <a:off x="6244590" y="1873885"/>
            <a:ext cx="3886200" cy="1133475"/>
          </a:xfrm>
          <a:prstGeom prst="rect">
            <a:avLst/>
          </a:prstGeom>
        </p:spPr>
      </p:pic>
      <p:pic>
        <p:nvPicPr>
          <p:cNvPr id="6" name="图片 5" descr="p102"/>
          <p:cNvPicPr>
            <a:picLocks noChangeAspect="1"/>
          </p:cNvPicPr>
          <p:nvPr/>
        </p:nvPicPr>
        <p:blipFill>
          <a:blip r:embed="rId5"/>
          <a:stretch>
            <a:fillRect/>
          </a:stretch>
        </p:blipFill>
        <p:spPr>
          <a:xfrm>
            <a:off x="4324350" y="3126740"/>
            <a:ext cx="7029450" cy="1057275"/>
          </a:xfrm>
          <a:prstGeom prst="rect">
            <a:avLst/>
          </a:prstGeom>
        </p:spPr>
      </p:pic>
      <p:pic>
        <p:nvPicPr>
          <p:cNvPr id="7" name="图片 6" descr="p103"/>
          <p:cNvPicPr>
            <a:picLocks noChangeAspect="1"/>
          </p:cNvPicPr>
          <p:nvPr/>
        </p:nvPicPr>
        <p:blipFill>
          <a:blip r:embed="rId6"/>
          <a:stretch>
            <a:fillRect/>
          </a:stretch>
        </p:blipFill>
        <p:spPr>
          <a:xfrm>
            <a:off x="2423160" y="4249420"/>
            <a:ext cx="8867775" cy="590550"/>
          </a:xfrm>
          <a:prstGeom prst="rect">
            <a:avLst/>
          </a:prstGeom>
        </p:spPr>
      </p:pic>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p:txBody>
          <a:bodyPr/>
          <a:lstStyle/>
          <a:p>
            <a:r>
              <a:rPr lang="zh-CN" altLang="en-US" dirty="0"/>
              <a:t>可执行目标文件</a:t>
            </a:r>
            <a:endParaRPr lang="zh-CN" altLang="en-US" dirty="0"/>
          </a:p>
        </p:txBody>
      </p:sp>
      <p:pic>
        <p:nvPicPr>
          <p:cNvPr id="3" name="图片 2" descr="p104"/>
          <p:cNvPicPr>
            <a:picLocks noChangeAspect="1"/>
          </p:cNvPicPr>
          <p:nvPr/>
        </p:nvPicPr>
        <p:blipFill>
          <a:blip r:embed="rId3"/>
          <a:stretch>
            <a:fillRect/>
          </a:stretch>
        </p:blipFill>
        <p:spPr>
          <a:xfrm>
            <a:off x="706120" y="1457325"/>
            <a:ext cx="7381875" cy="4733925"/>
          </a:xfrm>
          <a:prstGeom prst="rect">
            <a:avLst/>
          </a:prstGeom>
        </p:spPr>
      </p:pic>
      <p:cxnSp>
        <p:nvCxnSpPr>
          <p:cNvPr id="8" name="直接箭头连接符 7"/>
          <p:cNvCxnSpPr/>
          <p:nvPr/>
        </p:nvCxnSpPr>
        <p:spPr>
          <a:xfrm flipH="1">
            <a:off x="5107305" y="1902460"/>
            <a:ext cx="965835" cy="5778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6073140" y="1645920"/>
            <a:ext cx="4916805" cy="368300"/>
          </a:xfrm>
          <a:prstGeom prst="rect">
            <a:avLst/>
          </a:prstGeom>
          <a:noFill/>
        </p:spPr>
        <p:txBody>
          <a:bodyPr wrap="square" rtlCol="0">
            <a:spAutoFit/>
          </a:bodyPr>
          <a:p>
            <a:r>
              <a:rPr lang="zh-CN" altLang="en-US"/>
              <a:t>入口，调用</a:t>
            </a:r>
            <a:r>
              <a:rPr lang="en-US" altLang="zh-CN"/>
              <a:t>_init</a:t>
            </a:r>
            <a:r>
              <a:rPr lang="zh-CN" altLang="en-US"/>
              <a:t>进行初始化</a:t>
            </a:r>
            <a:endParaRPr lang="zh-CN" altLang="en-US"/>
          </a:p>
        </p:txBody>
      </p:sp>
    </p:spTree>
    <p:custDataLst>
      <p:tags r:id="rId4"/>
    </p:custData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p:txBody>
          <a:bodyPr/>
          <a:lstStyle/>
          <a:p>
            <a:r>
              <a:rPr lang="zh-CN" altLang="en-US" dirty="0"/>
              <a:t>段头部表</a:t>
            </a:r>
            <a:endParaRPr lang="en-US" altLang="zh-CN" dirty="0"/>
          </a:p>
        </p:txBody>
      </p:sp>
      <p:pic>
        <p:nvPicPr>
          <p:cNvPr id="4" name="图片 3" descr="p105"/>
          <p:cNvPicPr>
            <a:picLocks noChangeAspect="1"/>
          </p:cNvPicPr>
          <p:nvPr/>
        </p:nvPicPr>
        <p:blipFill>
          <a:blip r:embed="rId3"/>
          <a:stretch>
            <a:fillRect/>
          </a:stretch>
        </p:blipFill>
        <p:spPr>
          <a:xfrm>
            <a:off x="979170" y="2207895"/>
            <a:ext cx="10058400" cy="3554730"/>
          </a:xfrm>
          <a:prstGeom prst="rect">
            <a:avLst/>
          </a:prstGeom>
        </p:spPr>
      </p:pic>
      <p:pic>
        <p:nvPicPr>
          <p:cNvPr id="5" name="图片 4" descr="p106"/>
          <p:cNvPicPr>
            <a:picLocks noChangeAspect="1"/>
          </p:cNvPicPr>
          <p:nvPr/>
        </p:nvPicPr>
        <p:blipFill>
          <a:blip r:embed="rId4"/>
          <a:stretch>
            <a:fillRect/>
          </a:stretch>
        </p:blipFill>
        <p:spPr>
          <a:xfrm>
            <a:off x="979170" y="3729355"/>
            <a:ext cx="10058400" cy="2781300"/>
          </a:xfrm>
          <a:prstGeom prst="rect">
            <a:avLst/>
          </a:prstGeom>
        </p:spPr>
      </p:pic>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p:txBody>
          <a:bodyPr/>
          <a:lstStyle/>
          <a:p>
            <a:r>
              <a:rPr lang="en-US" altLang="zh-CN" dirty="0"/>
              <a:t>Linux</a:t>
            </a:r>
            <a:r>
              <a:rPr lang="zh-CN" altLang="en-US" dirty="0"/>
              <a:t>的内存映像</a:t>
            </a:r>
            <a:endParaRPr lang="zh-CN" altLang="en-US" dirty="0"/>
          </a:p>
        </p:txBody>
      </p:sp>
      <p:pic>
        <p:nvPicPr>
          <p:cNvPr id="3" name="图片 2" descr="p107"/>
          <p:cNvPicPr>
            <a:picLocks noChangeAspect="1"/>
          </p:cNvPicPr>
          <p:nvPr/>
        </p:nvPicPr>
        <p:blipFill>
          <a:blip r:embed="rId3"/>
          <a:stretch>
            <a:fillRect/>
          </a:stretch>
        </p:blipFill>
        <p:spPr>
          <a:xfrm>
            <a:off x="750570" y="1508760"/>
            <a:ext cx="6113145" cy="4754245"/>
          </a:xfrm>
          <a:prstGeom prst="rect">
            <a:avLst/>
          </a:prstGeom>
        </p:spPr>
      </p:pic>
      <p:pic>
        <p:nvPicPr>
          <p:cNvPr id="6" name="图片 5"/>
          <p:cNvPicPr>
            <a:picLocks noChangeAspect="1"/>
          </p:cNvPicPr>
          <p:nvPr/>
        </p:nvPicPr>
        <p:blipFill>
          <a:blip r:embed="rId4"/>
          <a:stretch>
            <a:fillRect/>
          </a:stretch>
        </p:blipFill>
        <p:spPr>
          <a:xfrm>
            <a:off x="5025390" y="492125"/>
            <a:ext cx="7058025" cy="6048375"/>
          </a:xfrm>
          <a:prstGeom prst="rect">
            <a:avLst/>
          </a:prstGeom>
        </p:spPr>
      </p:pic>
      <p:sp>
        <p:nvSpPr>
          <p:cNvPr id="7" name="文本框 6"/>
          <p:cNvSpPr txBox="1"/>
          <p:nvPr/>
        </p:nvSpPr>
        <p:spPr>
          <a:xfrm>
            <a:off x="5121910" y="5960110"/>
            <a:ext cx="6681470" cy="645160"/>
          </a:xfrm>
          <a:prstGeom prst="rect">
            <a:avLst/>
          </a:prstGeom>
          <a:noFill/>
        </p:spPr>
        <p:txBody>
          <a:bodyPr wrap="square" rtlCol="0">
            <a:spAutoFit/>
          </a:bodyPr>
          <a:p>
            <a:r>
              <a:rPr lang="zh-CN" altLang="en-US">
                <a:hlinkClick r:id="rId5" tooltip=""/>
              </a:rPr>
              <a:t>http://www.360doc.com/content/20/0702/13/7377734_921852496.shtml</a:t>
            </a:r>
            <a:endParaRPr lang="zh-CN" altLang="en-US"/>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p:txBody>
          <a:bodyPr/>
          <a:lstStyle/>
          <a:p>
            <a:r>
              <a:rPr lang="zh-CN" altLang="en-US" dirty="0"/>
              <a:t>动态链接库</a:t>
            </a:r>
            <a:endParaRPr lang="zh-CN" altLang="en-US" dirty="0"/>
          </a:p>
        </p:txBody>
      </p:sp>
      <p:pic>
        <p:nvPicPr>
          <p:cNvPr id="5" name="图片 4" descr="p114"/>
          <p:cNvPicPr>
            <a:picLocks noChangeAspect="1"/>
          </p:cNvPicPr>
          <p:nvPr/>
        </p:nvPicPr>
        <p:blipFill>
          <a:blip r:embed="rId3"/>
          <a:stretch>
            <a:fillRect/>
          </a:stretch>
        </p:blipFill>
        <p:spPr>
          <a:xfrm>
            <a:off x="1355090" y="2413635"/>
            <a:ext cx="8734425" cy="771525"/>
          </a:xfrm>
          <a:prstGeom prst="rect">
            <a:avLst/>
          </a:prstGeom>
        </p:spPr>
      </p:pic>
      <p:pic>
        <p:nvPicPr>
          <p:cNvPr id="4" name="图片 3" descr="p108"/>
          <p:cNvPicPr>
            <a:picLocks noChangeAspect="1"/>
          </p:cNvPicPr>
          <p:nvPr/>
        </p:nvPicPr>
        <p:blipFill>
          <a:blip r:embed="rId4"/>
          <a:stretch>
            <a:fillRect/>
          </a:stretch>
        </p:blipFill>
        <p:spPr>
          <a:xfrm>
            <a:off x="1054735" y="988695"/>
            <a:ext cx="6086475" cy="5772150"/>
          </a:xfrm>
          <a:prstGeom prst="rect">
            <a:avLst/>
          </a:prstGeom>
        </p:spPr>
      </p:pic>
      <p:sp>
        <p:nvSpPr>
          <p:cNvPr id="8" name="文本框 7"/>
          <p:cNvSpPr txBox="1"/>
          <p:nvPr/>
        </p:nvSpPr>
        <p:spPr>
          <a:xfrm>
            <a:off x="7668895" y="3688080"/>
            <a:ext cx="3688080" cy="1476375"/>
          </a:xfrm>
          <a:prstGeom prst="rect">
            <a:avLst/>
          </a:prstGeom>
          <a:noFill/>
        </p:spPr>
        <p:txBody>
          <a:bodyPr wrap="square" rtlCol="0">
            <a:spAutoFit/>
          </a:bodyPr>
          <a:p>
            <a:r>
              <a:rPr lang="zh-CN" altLang="en-US"/>
              <a:t>共享库是一个目标模块，在运行或加载时，可以加载到任意的内存地址，并和一个在内存中的程序链接起来。这个过程称为动态链接（dynamic linking）。</a:t>
            </a:r>
            <a:endParaRPr lang="zh-CN" altLang="en-US"/>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p:txBody>
          <a:bodyPr/>
          <a:lstStyle/>
          <a:p>
            <a:r>
              <a:rPr lang="zh-CN" altLang="en-US" dirty="0"/>
              <a:t>位置无关代码</a:t>
            </a:r>
            <a:endParaRPr lang="zh-CN" altLang="en-US" dirty="0"/>
          </a:p>
        </p:txBody>
      </p:sp>
      <p:sp>
        <p:nvSpPr>
          <p:cNvPr id="3" name="文本框 2"/>
          <p:cNvSpPr txBox="1"/>
          <p:nvPr/>
        </p:nvSpPr>
        <p:spPr>
          <a:xfrm>
            <a:off x="885190" y="1558290"/>
            <a:ext cx="10669270" cy="922020"/>
          </a:xfrm>
          <a:prstGeom prst="rect">
            <a:avLst/>
          </a:prstGeom>
          <a:noFill/>
        </p:spPr>
        <p:txBody>
          <a:bodyPr wrap="square" rtlCol="0">
            <a:spAutoFit/>
          </a:bodyPr>
          <a:p>
            <a:r>
              <a:rPr lang="zh-CN" altLang="en-US"/>
              <a:t>编译器通过运用以下事实来生成对全局变量的 PIC引用∶无论我们在内存中的何处加载一个目标模块（包括共享目标模块），数据段与代码段的距离总是保持不变。因此。代码段中任何指令和数据段中任何变量之间的距离都是—个运行时常量。与代码段和数据段的绝对内存位置是无关的。 </a:t>
            </a:r>
            <a:endParaRPr lang="zh-CN" altLang="en-US"/>
          </a:p>
        </p:txBody>
      </p:sp>
      <p:pic>
        <p:nvPicPr>
          <p:cNvPr id="5" name="图片 4" descr="p109"/>
          <p:cNvPicPr>
            <a:picLocks noChangeAspect="1"/>
          </p:cNvPicPr>
          <p:nvPr/>
        </p:nvPicPr>
        <p:blipFill>
          <a:blip r:embed="rId3"/>
          <a:stretch>
            <a:fillRect/>
          </a:stretch>
        </p:blipFill>
        <p:spPr>
          <a:xfrm>
            <a:off x="1015365" y="2480310"/>
            <a:ext cx="10001250" cy="4362450"/>
          </a:xfrm>
          <a:prstGeom prst="rect">
            <a:avLst/>
          </a:prstGeom>
        </p:spPr>
      </p:pic>
    </p:spTree>
    <p:custDataLst>
      <p:tags r:id="rId4"/>
    </p:custData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p:txBody>
          <a:bodyPr/>
          <a:lstStyle/>
          <a:p>
            <a:r>
              <a:rPr lang="zh-CN" altLang="en-US" dirty="0"/>
              <a:t>位置无关代码</a:t>
            </a:r>
            <a:endParaRPr lang="zh-CN" altLang="en-US" dirty="0"/>
          </a:p>
        </p:txBody>
      </p:sp>
      <p:pic>
        <p:nvPicPr>
          <p:cNvPr id="4" name="图片 3" descr="p110"/>
          <p:cNvPicPr>
            <a:picLocks noChangeAspect="1"/>
          </p:cNvPicPr>
          <p:nvPr/>
        </p:nvPicPr>
        <p:blipFill>
          <a:blip r:embed="rId3"/>
          <a:stretch>
            <a:fillRect/>
          </a:stretch>
        </p:blipFill>
        <p:spPr>
          <a:xfrm>
            <a:off x="1066800" y="1530350"/>
            <a:ext cx="10058400" cy="1718945"/>
          </a:xfrm>
          <a:prstGeom prst="rect">
            <a:avLst/>
          </a:prstGeom>
        </p:spPr>
      </p:pic>
    </p:spTree>
    <p:custDataLst>
      <p:tags r:id="rId4"/>
    </p:custData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p:txBody>
          <a:bodyPr/>
          <a:lstStyle/>
          <a:p>
            <a:r>
              <a:rPr lang="zh-CN" altLang="en-US" dirty="0"/>
              <a:t>位置无关代码</a:t>
            </a:r>
            <a:endParaRPr lang="zh-CN" altLang="en-US" dirty="0"/>
          </a:p>
        </p:txBody>
      </p:sp>
      <p:pic>
        <p:nvPicPr>
          <p:cNvPr id="3" name="图片 2" descr="p111"/>
          <p:cNvPicPr>
            <a:picLocks noChangeAspect="1"/>
          </p:cNvPicPr>
          <p:nvPr/>
        </p:nvPicPr>
        <p:blipFill>
          <a:blip r:embed="rId3"/>
          <a:stretch>
            <a:fillRect/>
          </a:stretch>
        </p:blipFill>
        <p:spPr>
          <a:xfrm>
            <a:off x="1066800" y="1562100"/>
            <a:ext cx="10058400" cy="2109470"/>
          </a:xfrm>
          <a:prstGeom prst="rect">
            <a:avLst/>
          </a:prstGeom>
        </p:spPr>
      </p:pic>
      <p:pic>
        <p:nvPicPr>
          <p:cNvPr id="5" name="图片 4" descr="p112"/>
          <p:cNvPicPr>
            <a:picLocks noChangeAspect="1"/>
          </p:cNvPicPr>
          <p:nvPr/>
        </p:nvPicPr>
        <p:blipFill>
          <a:blip r:embed="rId4"/>
          <a:stretch>
            <a:fillRect/>
          </a:stretch>
        </p:blipFill>
        <p:spPr>
          <a:xfrm>
            <a:off x="1066800" y="3881755"/>
            <a:ext cx="9810750" cy="2152650"/>
          </a:xfrm>
          <a:prstGeom prst="rect">
            <a:avLst/>
          </a:prstGeom>
        </p:spPr>
      </p:pic>
    </p:spTree>
    <p:custDataLst>
      <p:tags r:id="rId5"/>
    </p:custData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p:txBody>
          <a:bodyPr/>
          <a:lstStyle/>
          <a:p>
            <a:r>
              <a:rPr lang="zh-CN" altLang="en-US" dirty="0"/>
              <a:t>位置无关代码</a:t>
            </a:r>
            <a:endParaRPr lang="zh-CN" altLang="en-US" dirty="0"/>
          </a:p>
        </p:txBody>
      </p:sp>
      <p:pic>
        <p:nvPicPr>
          <p:cNvPr id="4" name="图片 3" descr="p113"/>
          <p:cNvPicPr>
            <a:picLocks noChangeAspect="1"/>
          </p:cNvPicPr>
          <p:nvPr/>
        </p:nvPicPr>
        <p:blipFill>
          <a:blip r:embed="rId3"/>
          <a:stretch>
            <a:fillRect/>
          </a:stretch>
        </p:blipFill>
        <p:spPr>
          <a:xfrm>
            <a:off x="334645" y="1536065"/>
            <a:ext cx="6616700" cy="3785235"/>
          </a:xfrm>
          <a:prstGeom prst="rect">
            <a:avLst/>
          </a:prstGeom>
        </p:spPr>
      </p:pic>
      <p:sp>
        <p:nvSpPr>
          <p:cNvPr id="6" name="文本框 5"/>
          <p:cNvSpPr txBox="1"/>
          <p:nvPr/>
        </p:nvSpPr>
        <p:spPr>
          <a:xfrm>
            <a:off x="7251700" y="1675765"/>
            <a:ext cx="4347210" cy="645160"/>
          </a:xfrm>
          <a:prstGeom prst="rect">
            <a:avLst/>
          </a:prstGeom>
          <a:noFill/>
        </p:spPr>
        <p:txBody>
          <a:bodyPr wrap="square" rtlCol="0">
            <a:spAutoFit/>
          </a:bodyPr>
          <a:p>
            <a:r>
              <a:rPr lang="zh-CN" altLang="en-US"/>
              <a:t>第1步。不直接调用addvec，程序调用进入 PLT</a:t>
            </a:r>
            <a:r>
              <a:rPr lang="en-US" altLang="zh-CN"/>
              <a:t>[2]</a:t>
            </a:r>
            <a:r>
              <a:rPr lang="zh-CN" altLang="en-US"/>
              <a:t>，这是 addvec的 PLT条目。</a:t>
            </a:r>
            <a:endParaRPr lang="zh-CN" altLang="en-US"/>
          </a:p>
        </p:txBody>
      </p:sp>
      <p:sp>
        <p:nvSpPr>
          <p:cNvPr id="7" name="文本框 6"/>
          <p:cNvSpPr txBox="1"/>
          <p:nvPr/>
        </p:nvSpPr>
        <p:spPr>
          <a:xfrm>
            <a:off x="7214870" y="2517140"/>
            <a:ext cx="4537710" cy="1476375"/>
          </a:xfrm>
          <a:prstGeom prst="rect">
            <a:avLst/>
          </a:prstGeom>
          <a:noFill/>
        </p:spPr>
        <p:txBody>
          <a:bodyPr wrap="square" rtlCol="0">
            <a:spAutoFit/>
          </a:bodyPr>
          <a:p>
            <a:r>
              <a:rPr lang="zh-CN" altLang="en-US"/>
              <a:t>第 2 步。第一条 PLT指令通过 GOT</a:t>
            </a:r>
            <a:r>
              <a:rPr lang="en-US" altLang="zh-CN"/>
              <a:t>[4]</a:t>
            </a:r>
            <a:r>
              <a:rPr lang="zh-CN" altLang="en-US"/>
              <a:t>进行间接跳转。因为每个GOT条目初始时都指向它对应的 P</a:t>
            </a:r>
            <a:r>
              <a:rPr lang="en-US" altLang="zh-CN"/>
              <a:t>L</a:t>
            </a:r>
            <a:r>
              <a:rPr lang="zh-CN" altLang="en-US"/>
              <a:t>T条目的第二条指令，这个间接跳转只是简单地把控制传送回PLT</a:t>
            </a:r>
            <a:r>
              <a:rPr lang="en-US" altLang="zh-CN"/>
              <a:t>[2]</a:t>
            </a:r>
            <a:r>
              <a:rPr lang="zh-CN" altLang="en-US"/>
              <a:t>中的下一条指令。</a:t>
            </a:r>
            <a:endParaRPr lang="zh-CN" altLang="en-US"/>
          </a:p>
        </p:txBody>
      </p:sp>
      <p:sp>
        <p:nvSpPr>
          <p:cNvPr id="8" name="文本框 7"/>
          <p:cNvSpPr txBox="1"/>
          <p:nvPr/>
        </p:nvSpPr>
        <p:spPr>
          <a:xfrm>
            <a:off x="7251700" y="4126865"/>
            <a:ext cx="4171315" cy="645160"/>
          </a:xfrm>
          <a:prstGeom prst="rect">
            <a:avLst/>
          </a:prstGeom>
          <a:noFill/>
        </p:spPr>
        <p:txBody>
          <a:bodyPr wrap="square" rtlCol="0">
            <a:spAutoFit/>
          </a:bodyPr>
          <a:p>
            <a:r>
              <a:rPr lang="zh-CN" altLang="en-US"/>
              <a:t>第3步。在把 addvec的 ID（0x1）压入栈中之后，PLT</a:t>
            </a:r>
            <a:r>
              <a:rPr lang="en-US" altLang="zh-CN"/>
              <a:t>[</a:t>
            </a:r>
            <a:r>
              <a:rPr lang="zh-CN" altLang="en-US"/>
              <a:t>2</a:t>
            </a:r>
            <a:r>
              <a:rPr lang="en-US" altLang="zh-CN"/>
              <a:t>]</a:t>
            </a:r>
            <a:r>
              <a:rPr lang="zh-CN" altLang="en-US"/>
              <a:t>跳转到 PLT</a:t>
            </a:r>
            <a:r>
              <a:rPr lang="en-US" altLang="zh-CN"/>
              <a:t>[0]</a:t>
            </a:r>
            <a:r>
              <a:rPr lang="zh-CN" altLang="en-US"/>
              <a:t>。</a:t>
            </a:r>
            <a:endParaRPr lang="zh-CN" altLang="en-US"/>
          </a:p>
        </p:txBody>
      </p:sp>
      <p:sp>
        <p:nvSpPr>
          <p:cNvPr id="9" name="文本框 8"/>
          <p:cNvSpPr txBox="1"/>
          <p:nvPr/>
        </p:nvSpPr>
        <p:spPr>
          <a:xfrm>
            <a:off x="7303135" y="4895215"/>
            <a:ext cx="4507865" cy="1753235"/>
          </a:xfrm>
          <a:prstGeom prst="rect">
            <a:avLst/>
          </a:prstGeom>
          <a:noFill/>
        </p:spPr>
        <p:txBody>
          <a:bodyPr wrap="square" rtlCol="0">
            <a:spAutoFit/>
          </a:bodyPr>
          <a:p>
            <a:r>
              <a:rPr lang="zh-CN" altLang="en-US"/>
              <a:t>第</a:t>
            </a:r>
            <a:r>
              <a:rPr lang="en-US" altLang="zh-CN"/>
              <a:t>4</a:t>
            </a:r>
            <a:r>
              <a:rPr lang="zh-CN" altLang="en-US"/>
              <a:t>步。PIT</a:t>
            </a:r>
            <a:r>
              <a:rPr lang="en-US" altLang="zh-CN"/>
              <a:t>[0]</a:t>
            </a:r>
            <a:r>
              <a:rPr lang="zh-CN" altLang="en-US"/>
              <a:t>通过 GOT</a:t>
            </a:r>
            <a:r>
              <a:rPr lang="en-US" altLang="zh-CN"/>
              <a:t>[1]</a:t>
            </a:r>
            <a:r>
              <a:rPr lang="zh-CN" altLang="en-US"/>
              <a:t>间接地把动态链接器的一个参数压入栈中，然后通过</a:t>
            </a:r>
            <a:r>
              <a:rPr lang="zh-CN" altLang="en-US"/>
              <a:t>GOT</a:t>
            </a:r>
            <a:r>
              <a:rPr lang="en-US" altLang="zh-CN"/>
              <a:t>[2]</a:t>
            </a:r>
            <a:r>
              <a:rPr lang="zh-CN" altLang="en-US"/>
              <a:t>间接跳转进动态链接器中。动态链接器使用两个栈条目来确定 addvec 的运行时位置，用这个地址重写 GOT</a:t>
            </a:r>
            <a:r>
              <a:rPr lang="en-US" altLang="zh-CN"/>
              <a:t>[4]</a:t>
            </a:r>
            <a:r>
              <a:rPr lang="zh-CN" altLang="en-US"/>
              <a:t>，再把控制传递给 addvec。</a:t>
            </a:r>
            <a:endParaRPr lang="zh-CN" altLang="en-US"/>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8" grpId="0"/>
      <p:bldP spid="8" grpId="1"/>
      <p:bldP spid="9" grpId="0"/>
      <p:bldP spid="9"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p:txBody>
          <a:bodyPr/>
          <a:lstStyle/>
          <a:p>
            <a:r>
              <a:rPr lang="zh-CN" altLang="en-US" dirty="0"/>
              <a:t>位置无关代码</a:t>
            </a:r>
            <a:endParaRPr lang="zh-CN" altLang="en-US" dirty="0"/>
          </a:p>
        </p:txBody>
      </p:sp>
      <p:pic>
        <p:nvPicPr>
          <p:cNvPr id="3" name="图片 2" descr="p113"/>
          <p:cNvPicPr>
            <a:picLocks noChangeAspect="1"/>
          </p:cNvPicPr>
          <p:nvPr/>
        </p:nvPicPr>
        <p:blipFill>
          <a:blip r:embed="rId3"/>
          <a:stretch>
            <a:fillRect/>
          </a:stretch>
        </p:blipFill>
        <p:spPr>
          <a:xfrm>
            <a:off x="305435" y="1470025"/>
            <a:ext cx="6616700" cy="3785235"/>
          </a:xfrm>
          <a:prstGeom prst="rect">
            <a:avLst/>
          </a:prstGeom>
        </p:spPr>
      </p:pic>
      <p:sp>
        <p:nvSpPr>
          <p:cNvPr id="5" name="文本框 4"/>
          <p:cNvSpPr txBox="1"/>
          <p:nvPr/>
        </p:nvSpPr>
        <p:spPr>
          <a:xfrm>
            <a:off x="7456805" y="1711960"/>
            <a:ext cx="3841750" cy="645160"/>
          </a:xfrm>
          <a:prstGeom prst="rect">
            <a:avLst/>
          </a:prstGeom>
          <a:noFill/>
        </p:spPr>
        <p:txBody>
          <a:bodyPr wrap="square" rtlCol="0">
            <a:spAutoFit/>
          </a:bodyPr>
          <a:p>
            <a:r>
              <a:rPr lang="zh-CN" altLang="en-US"/>
              <a:t>第1步。和前面一样，控制传递到PLT</a:t>
            </a:r>
            <a:r>
              <a:rPr lang="en-US" altLang="zh-CN"/>
              <a:t>[2]</a:t>
            </a:r>
            <a:r>
              <a:rPr lang="zh-CN" altLang="en-US"/>
              <a:t>。</a:t>
            </a:r>
            <a:endParaRPr lang="zh-CN" altLang="en-US"/>
          </a:p>
        </p:txBody>
      </p:sp>
      <p:sp>
        <p:nvSpPr>
          <p:cNvPr id="10" name="文本框 9"/>
          <p:cNvSpPr txBox="1"/>
          <p:nvPr/>
        </p:nvSpPr>
        <p:spPr>
          <a:xfrm>
            <a:off x="7515225" y="2590165"/>
            <a:ext cx="3417570" cy="922020"/>
          </a:xfrm>
          <a:prstGeom prst="rect">
            <a:avLst/>
          </a:prstGeom>
          <a:noFill/>
        </p:spPr>
        <p:txBody>
          <a:bodyPr wrap="square" rtlCol="0">
            <a:spAutoFit/>
          </a:bodyPr>
          <a:p>
            <a:r>
              <a:rPr lang="zh-CN" altLang="en-US"/>
              <a:t>第 2 步。不过这次通过 GOT</a:t>
            </a:r>
            <a:r>
              <a:rPr lang="en-US" altLang="zh-CN"/>
              <a:t>[4]</a:t>
            </a:r>
            <a:r>
              <a:rPr lang="zh-CN" altLang="en-US"/>
              <a:t>的间接跳转会将控制直接转移到 addvec。 </a:t>
            </a:r>
            <a:endParaRPr lang="zh-CN" altLang="en-US"/>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0" grpId="0"/>
      <p:bldP spid="10"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p:txBody>
          <a:bodyPr/>
          <a:lstStyle/>
          <a:p>
            <a:r>
              <a:rPr lang="zh-CN" altLang="en-US" dirty="0"/>
              <a:t>寄存器文件与内存</a:t>
            </a:r>
            <a:endParaRPr lang="zh-CN" altLang="en-US" dirty="0"/>
          </a:p>
        </p:txBody>
      </p:sp>
      <p:pic>
        <p:nvPicPr>
          <p:cNvPr id="3" name="图片 2" descr="p7"/>
          <p:cNvPicPr>
            <a:picLocks noChangeAspect="1"/>
          </p:cNvPicPr>
          <p:nvPr/>
        </p:nvPicPr>
        <p:blipFill>
          <a:blip r:embed="rId3"/>
          <a:stretch>
            <a:fillRect/>
          </a:stretch>
        </p:blipFill>
        <p:spPr>
          <a:xfrm>
            <a:off x="890905" y="1455420"/>
            <a:ext cx="5638800" cy="2124075"/>
          </a:xfrm>
          <a:prstGeom prst="rect">
            <a:avLst/>
          </a:prstGeom>
        </p:spPr>
      </p:pic>
      <p:sp>
        <p:nvSpPr>
          <p:cNvPr id="4" name="文本框 3"/>
          <p:cNvSpPr txBox="1"/>
          <p:nvPr/>
        </p:nvSpPr>
        <p:spPr>
          <a:xfrm>
            <a:off x="899795" y="3848735"/>
            <a:ext cx="6051550" cy="922020"/>
          </a:xfrm>
          <a:prstGeom prst="rect">
            <a:avLst/>
          </a:prstGeom>
          <a:noFill/>
        </p:spPr>
        <p:txBody>
          <a:bodyPr wrap="square" rtlCol="0">
            <a:spAutoFit/>
          </a:bodyPr>
          <a:p>
            <a:r>
              <a:rPr lang="zh-CN" altLang="en-US"/>
              <a:t>有两个读端口和一个写端口，电路可以同时对两个寄存器进行读操作，同时更新一个寄存器的值，但不能对同一寄存器同时进行读写。</a:t>
            </a:r>
            <a:endParaRPr lang="zh-CN" altLang="en-US"/>
          </a:p>
        </p:txBody>
      </p:sp>
      <p:pic>
        <p:nvPicPr>
          <p:cNvPr id="5" name="图片 4" descr="p8"/>
          <p:cNvPicPr>
            <a:picLocks noChangeAspect="1"/>
          </p:cNvPicPr>
          <p:nvPr/>
        </p:nvPicPr>
        <p:blipFill>
          <a:blip r:embed="rId4"/>
          <a:stretch>
            <a:fillRect/>
          </a:stretch>
        </p:blipFill>
        <p:spPr>
          <a:xfrm>
            <a:off x="7390130" y="1455420"/>
            <a:ext cx="4171950" cy="2181225"/>
          </a:xfrm>
          <a:prstGeom prst="rect">
            <a:avLst/>
          </a:prstGeom>
        </p:spPr>
      </p:pic>
      <p:pic>
        <p:nvPicPr>
          <p:cNvPr id="6" name="图片 5" descr="p16"/>
          <p:cNvPicPr>
            <a:picLocks noChangeAspect="1"/>
          </p:cNvPicPr>
          <p:nvPr/>
        </p:nvPicPr>
        <p:blipFill>
          <a:blip r:embed="rId5"/>
          <a:stretch>
            <a:fillRect/>
          </a:stretch>
        </p:blipFill>
        <p:spPr>
          <a:xfrm>
            <a:off x="1562100" y="5179060"/>
            <a:ext cx="8524875" cy="304800"/>
          </a:xfrm>
          <a:prstGeom prst="rect">
            <a:avLst/>
          </a:prstGeom>
        </p:spPr>
      </p:pic>
      <p:sp>
        <p:nvSpPr>
          <p:cNvPr id="7" name="文本框 6"/>
          <p:cNvSpPr txBox="1"/>
          <p:nvPr/>
        </p:nvSpPr>
        <p:spPr>
          <a:xfrm>
            <a:off x="2304415" y="5179060"/>
            <a:ext cx="328930" cy="368300"/>
          </a:xfrm>
          <a:prstGeom prst="rect">
            <a:avLst/>
          </a:prstGeom>
          <a:noFill/>
        </p:spPr>
        <p:txBody>
          <a:bodyPr wrap="square" rtlCol="0">
            <a:spAutoFit/>
          </a:bodyPr>
          <a:p>
            <a:r>
              <a:rPr lang="en-US" altLang="zh-CN"/>
              <a:t>F</a:t>
            </a:r>
            <a:endParaRPr lang="en-US" altLang="zh-CN"/>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p:txBody>
          <a:bodyPr/>
          <a:lstStyle/>
          <a:p>
            <a:r>
              <a:rPr lang="zh-CN" altLang="en-US" dirty="0"/>
              <a:t>考试例题</a:t>
            </a:r>
            <a:endParaRPr lang="zh-CN" altLang="en-US" dirty="0"/>
          </a:p>
        </p:txBody>
      </p:sp>
      <p:pic>
        <p:nvPicPr>
          <p:cNvPr id="4" name="图片 3" descr="p115"/>
          <p:cNvPicPr>
            <a:picLocks noChangeAspect="1"/>
          </p:cNvPicPr>
          <p:nvPr/>
        </p:nvPicPr>
        <p:blipFill>
          <a:blip r:embed="rId3"/>
          <a:stretch>
            <a:fillRect/>
          </a:stretch>
        </p:blipFill>
        <p:spPr>
          <a:xfrm>
            <a:off x="920750" y="1699260"/>
            <a:ext cx="8315325" cy="1819275"/>
          </a:xfrm>
          <a:prstGeom prst="rect">
            <a:avLst/>
          </a:prstGeom>
        </p:spPr>
      </p:pic>
      <p:sp>
        <p:nvSpPr>
          <p:cNvPr id="6" name="文本框 5"/>
          <p:cNvSpPr txBox="1"/>
          <p:nvPr/>
        </p:nvSpPr>
        <p:spPr>
          <a:xfrm>
            <a:off x="4683125" y="1595120"/>
            <a:ext cx="629285" cy="368300"/>
          </a:xfrm>
          <a:prstGeom prst="rect">
            <a:avLst/>
          </a:prstGeom>
          <a:noFill/>
        </p:spPr>
        <p:txBody>
          <a:bodyPr wrap="square" rtlCol="0">
            <a:spAutoFit/>
          </a:bodyPr>
          <a:p>
            <a:r>
              <a:rPr lang="en-US" altLang="zh-CN"/>
              <a:t>B</a:t>
            </a:r>
            <a:endParaRPr lang="en-US" altLang="zh-CN"/>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pPr algn="ctr"/>
            <a:r>
              <a:rPr lang="zh-CN" altLang="en-US" dirty="0"/>
              <a:t>感谢观看！</a:t>
            </a:r>
            <a:endParaRPr lang="zh-CN" altLang="en-US" dirty="0"/>
          </a:p>
        </p:txBody>
      </p:sp>
      <p:sp>
        <p:nvSpPr>
          <p:cNvPr id="2" name="任意多边形 1"/>
          <p:cNvSpPr/>
          <p:nvPr>
            <p:custDataLst>
              <p:tags r:id="rId2"/>
            </p:custDataLst>
          </p:nvPr>
        </p:nvSpPr>
        <p:spPr>
          <a:xfrm rot="3131087" flipV="1">
            <a:off x="4503938" y="1815935"/>
            <a:ext cx="3184125" cy="4004301"/>
          </a:xfrm>
          <a:custGeom>
            <a:avLst/>
            <a:gdLst>
              <a:gd name="connsiteX0" fmla="*/ 1588293 w 3925991"/>
              <a:gd name="connsiteY0" fmla="*/ 2290541 h 4937492"/>
              <a:gd name="connsiteX1" fmla="*/ 2063727 w 3925991"/>
              <a:gd name="connsiteY1" fmla="*/ 1821287 h 4937492"/>
              <a:gd name="connsiteX2" fmla="*/ 2189212 w 3925991"/>
              <a:gd name="connsiteY2" fmla="*/ 2081910 h 4937492"/>
              <a:gd name="connsiteX3" fmla="*/ 1526366 w 3925991"/>
              <a:gd name="connsiteY3" fmla="*/ 2351663 h 4937492"/>
              <a:gd name="connsiteX4" fmla="*/ 1573848 w 3925991"/>
              <a:gd name="connsiteY4" fmla="*/ 2304798 h 4937492"/>
              <a:gd name="connsiteX5" fmla="*/ 2654669 w 3925991"/>
              <a:gd name="connsiteY5" fmla="*/ 2121927 h 4937492"/>
              <a:gd name="connsiteX6" fmla="*/ 2607219 w 3925991"/>
              <a:gd name="connsiteY6" fmla="*/ 1936784 h 4937492"/>
              <a:gd name="connsiteX7" fmla="*/ 2413412 w 3925991"/>
              <a:gd name="connsiteY7" fmla="*/ 2004071 h 4937492"/>
              <a:gd name="connsiteX8" fmla="*/ 2124688 w 3925991"/>
              <a:gd name="connsiteY8" fmla="*/ 1761118 h 4937492"/>
              <a:gd name="connsiteX9" fmla="*/ 2347705 w 3925991"/>
              <a:gd name="connsiteY9" fmla="*/ 1540999 h 4937492"/>
              <a:gd name="connsiteX10" fmla="*/ 2119430 w 3925991"/>
              <a:gd name="connsiteY10" fmla="*/ 1361689 h 4937492"/>
              <a:gd name="connsiteX11" fmla="*/ 1556336 w 3925991"/>
              <a:gd name="connsiteY11" fmla="*/ 2301636 h 4937492"/>
              <a:gd name="connsiteX12" fmla="*/ 1521924 w 3925991"/>
              <a:gd name="connsiteY12" fmla="*/ 2313583 h 4937492"/>
              <a:gd name="connsiteX13" fmla="*/ 1552253 w 3925991"/>
              <a:gd name="connsiteY13" fmla="*/ 2308452 h 4937492"/>
              <a:gd name="connsiteX14" fmla="*/ 0 w 3925991"/>
              <a:gd name="connsiteY14" fmla="*/ 534139 h 4937492"/>
              <a:gd name="connsiteX15" fmla="*/ 748392 w 3925991"/>
              <a:gd name="connsiteY15" fmla="*/ 1253112 h 4937492"/>
              <a:gd name="connsiteX16" fmla="*/ 430781 w 3925991"/>
              <a:gd name="connsiteY16" fmla="*/ 691321 h 4937492"/>
              <a:gd name="connsiteX17" fmla="*/ 1327878 w 3925991"/>
              <a:gd name="connsiteY17" fmla="*/ 298905 h 4937492"/>
              <a:gd name="connsiteX18" fmla="*/ 1138066 w 3925991"/>
              <a:gd name="connsiteY18" fmla="*/ 0 h 4937492"/>
              <a:gd name="connsiteX19" fmla="*/ 403558 w 3925991"/>
              <a:gd name="connsiteY19" fmla="*/ 643170 h 4937492"/>
              <a:gd name="connsiteX20" fmla="*/ 237644 w 3925991"/>
              <a:gd name="connsiteY20" fmla="*/ 349702 h 4937492"/>
              <a:gd name="connsiteX21" fmla="*/ 3259808 w 3925991"/>
              <a:gd name="connsiteY21" fmla="*/ 4769533 h 4937492"/>
              <a:gd name="connsiteX22" fmla="*/ 3326451 w 3925991"/>
              <a:gd name="connsiteY22" fmla="*/ 4769533 h 4937492"/>
              <a:gd name="connsiteX23" fmla="*/ 3259808 w 3925991"/>
              <a:gd name="connsiteY23" fmla="*/ 4546311 h 4937492"/>
              <a:gd name="connsiteX24" fmla="*/ 715016 w 3925991"/>
              <a:gd name="connsiteY24" fmla="*/ 1545812 h 4937492"/>
              <a:gd name="connsiteX25" fmla="*/ 1224662 w 3925991"/>
              <a:gd name="connsiteY25" fmla="*/ 1228640 h 4937492"/>
              <a:gd name="connsiteX26" fmla="*/ 1553185 w 3925991"/>
              <a:gd name="connsiteY26" fmla="*/ 1505082 h 4937492"/>
              <a:gd name="connsiteX27" fmla="*/ 985860 w 3925991"/>
              <a:gd name="connsiteY27" fmla="*/ 1875541 h 4937492"/>
              <a:gd name="connsiteX28" fmla="*/ 1114162 w 3925991"/>
              <a:gd name="connsiteY28" fmla="*/ 2040856 h 4937492"/>
              <a:gd name="connsiteX29" fmla="*/ 1629252 w 3925991"/>
              <a:gd name="connsiteY29" fmla="*/ 1569091 h 4937492"/>
              <a:gd name="connsiteX30" fmla="*/ 1629945 w 3925991"/>
              <a:gd name="connsiteY30" fmla="*/ 1569674 h 4937492"/>
              <a:gd name="connsiteX31" fmla="*/ 1629538 w 3925991"/>
              <a:gd name="connsiteY31" fmla="*/ 1568829 h 4937492"/>
              <a:gd name="connsiteX32" fmla="*/ 2061669 w 3925991"/>
              <a:gd name="connsiteY32" fmla="*/ 1173046 h 4937492"/>
              <a:gd name="connsiteX33" fmla="*/ 1587923 w 3925991"/>
              <a:gd name="connsiteY33" fmla="*/ 1482398 h 4937492"/>
              <a:gd name="connsiteX34" fmla="*/ 1410160 w 3925991"/>
              <a:gd name="connsiteY34" fmla="*/ 1113198 h 4937492"/>
              <a:gd name="connsiteX35" fmla="*/ 1808084 w 3925991"/>
              <a:gd name="connsiteY35" fmla="*/ 865554 h 4937492"/>
              <a:gd name="connsiteX36" fmla="*/ 1645264 w 3925991"/>
              <a:gd name="connsiteY36" fmla="*/ 655764 h 4937492"/>
              <a:gd name="connsiteX37" fmla="*/ 2756171 w 3925991"/>
              <a:gd name="connsiteY37" fmla="*/ 4212531 h 4937492"/>
              <a:gd name="connsiteX38" fmla="*/ 3140506 w 3925991"/>
              <a:gd name="connsiteY38" fmla="*/ 3905777 h 4937492"/>
              <a:gd name="connsiteX39" fmla="*/ 3176620 w 3925991"/>
              <a:gd name="connsiteY39" fmla="*/ 4432247 h 4937492"/>
              <a:gd name="connsiteX40" fmla="*/ 3380443 w 3925991"/>
              <a:gd name="connsiteY40" fmla="*/ 3809456 h 4937492"/>
              <a:gd name="connsiteX41" fmla="*/ 3925991 w 3925991"/>
              <a:gd name="connsiteY41" fmla="*/ 3818061 h 4937492"/>
              <a:gd name="connsiteX42" fmla="*/ 3879334 w 3925991"/>
              <a:gd name="connsiteY42" fmla="*/ 3556633 h 4937492"/>
              <a:gd name="connsiteX43" fmla="*/ 3339029 w 3925991"/>
              <a:gd name="connsiteY43" fmla="*/ 3765576 h 4937492"/>
              <a:gd name="connsiteX44" fmla="*/ 3319251 w 3925991"/>
              <a:gd name="connsiteY44" fmla="*/ 3763113 h 4937492"/>
              <a:gd name="connsiteX45" fmla="*/ 3766016 w 3925991"/>
              <a:gd name="connsiteY45" fmla="*/ 3406530 h 4937492"/>
              <a:gd name="connsiteX46" fmla="*/ 3517889 w 3925991"/>
              <a:gd name="connsiteY46" fmla="*/ 3168879 h 4937492"/>
              <a:gd name="connsiteX47" fmla="*/ 1894465 w 3925991"/>
              <a:gd name="connsiteY47" fmla="*/ 3132813 h 4937492"/>
              <a:gd name="connsiteX48" fmla="*/ 1926278 w 3925991"/>
              <a:gd name="connsiteY48" fmla="*/ 3130130 h 4937492"/>
              <a:gd name="connsiteX49" fmla="*/ 1911336 w 3925991"/>
              <a:gd name="connsiteY49" fmla="*/ 3147018 h 4937492"/>
              <a:gd name="connsiteX50" fmla="*/ 1935017 w 3925991"/>
              <a:gd name="connsiteY50" fmla="*/ 3129393 h 4937492"/>
              <a:gd name="connsiteX51" fmla="*/ 2934976 w 3925991"/>
              <a:gd name="connsiteY51" fmla="*/ 3045067 h 4937492"/>
              <a:gd name="connsiteX52" fmla="*/ 2323478 w 3925991"/>
              <a:gd name="connsiteY52" fmla="*/ 3627121 h 4937492"/>
              <a:gd name="connsiteX53" fmla="*/ 3302960 w 3925991"/>
              <a:gd name="connsiteY53" fmla="*/ 3014035 h 4937492"/>
              <a:gd name="connsiteX54" fmla="*/ 3327171 w 3925991"/>
              <a:gd name="connsiteY54" fmla="*/ 3011993 h 4937492"/>
              <a:gd name="connsiteX55" fmla="*/ 3325066 w 3925991"/>
              <a:gd name="connsiteY55" fmla="*/ 3000198 h 4937492"/>
              <a:gd name="connsiteX56" fmla="*/ 3414494 w 3925991"/>
              <a:gd name="connsiteY56" fmla="*/ 2944223 h 4937492"/>
              <a:gd name="connsiteX57" fmla="*/ 3285386 w 3925991"/>
              <a:gd name="connsiteY57" fmla="*/ 2777869 h 4937492"/>
              <a:gd name="connsiteX58" fmla="*/ 3280513 w 3925991"/>
              <a:gd name="connsiteY58" fmla="*/ 2750563 h 4937492"/>
              <a:gd name="connsiteX59" fmla="*/ 3267071 w 3925991"/>
              <a:gd name="connsiteY59" fmla="*/ 2754270 h 4937492"/>
              <a:gd name="connsiteX60" fmla="*/ 3255775 w 3925991"/>
              <a:gd name="connsiteY60" fmla="*/ 2739715 h 4937492"/>
              <a:gd name="connsiteX61" fmla="*/ 3229637 w 3925991"/>
              <a:gd name="connsiteY61" fmla="*/ 2764594 h 4937492"/>
              <a:gd name="connsiteX62" fmla="*/ 1951589 w 3925991"/>
              <a:gd name="connsiteY62" fmla="*/ 3117059 h 4937492"/>
              <a:gd name="connsiteX63" fmla="*/ 2944142 w 3925991"/>
              <a:gd name="connsiteY63" fmla="*/ 2378348 h 4937492"/>
              <a:gd name="connsiteX64" fmla="*/ 2764465 w 3925991"/>
              <a:gd name="connsiteY64" fmla="*/ 2182801 h 4937492"/>
              <a:gd name="connsiteX65" fmla="*/ 1933406 w 3925991"/>
              <a:gd name="connsiteY65" fmla="*/ 3122074 h 4937492"/>
              <a:gd name="connsiteX66" fmla="*/ 3194103 w 3925991"/>
              <a:gd name="connsiteY66" fmla="*/ 4937492 h 4937492"/>
              <a:gd name="connsiteX67" fmla="*/ 3257914 w 3925991"/>
              <a:gd name="connsiteY67" fmla="*/ 4924012 h 4937492"/>
              <a:gd name="connsiteX68" fmla="*/ 3212759 w 3925991"/>
              <a:gd name="connsiteY68" fmla="*/ 4710275 h 4937492"/>
              <a:gd name="connsiteX69" fmla="*/ 3024632 w 3925991"/>
              <a:gd name="connsiteY69" fmla="*/ 4815933 h 4937492"/>
              <a:gd name="connsiteX70" fmla="*/ 3137795 w 3925991"/>
              <a:gd name="connsiteY70" fmla="*/ 4844962 h 4937492"/>
              <a:gd name="connsiteX71" fmla="*/ 3178445 w 3925991"/>
              <a:gd name="connsiteY71" fmla="*/ 4451404 h 493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925991" h="4937492">
                <a:moveTo>
                  <a:pt x="1588293" y="2290541"/>
                </a:moveTo>
                <a:lnTo>
                  <a:pt x="2063727" y="1821287"/>
                </a:lnTo>
                <a:lnTo>
                  <a:pt x="2189212" y="2081910"/>
                </a:lnTo>
                <a:close/>
                <a:moveTo>
                  <a:pt x="1526366" y="2351663"/>
                </a:moveTo>
                <a:lnTo>
                  <a:pt x="1573848" y="2304798"/>
                </a:lnTo>
                <a:lnTo>
                  <a:pt x="2654669" y="2121927"/>
                </a:lnTo>
                <a:lnTo>
                  <a:pt x="2607219" y="1936784"/>
                </a:lnTo>
                <a:lnTo>
                  <a:pt x="2413412" y="2004071"/>
                </a:lnTo>
                <a:lnTo>
                  <a:pt x="2124688" y="1761118"/>
                </a:lnTo>
                <a:lnTo>
                  <a:pt x="2347705" y="1540999"/>
                </a:lnTo>
                <a:lnTo>
                  <a:pt x="2119430" y="1361689"/>
                </a:lnTo>
                <a:lnTo>
                  <a:pt x="1556336" y="2301636"/>
                </a:lnTo>
                <a:lnTo>
                  <a:pt x="1521924" y="2313583"/>
                </a:lnTo>
                <a:lnTo>
                  <a:pt x="1552253" y="2308452"/>
                </a:lnTo>
                <a:close/>
                <a:moveTo>
                  <a:pt x="0" y="534139"/>
                </a:moveTo>
                <a:lnTo>
                  <a:pt x="748392" y="1253112"/>
                </a:lnTo>
                <a:lnTo>
                  <a:pt x="430781" y="691321"/>
                </a:lnTo>
                <a:lnTo>
                  <a:pt x="1327878" y="298905"/>
                </a:lnTo>
                <a:lnTo>
                  <a:pt x="1138066" y="0"/>
                </a:lnTo>
                <a:lnTo>
                  <a:pt x="403558" y="643170"/>
                </a:lnTo>
                <a:lnTo>
                  <a:pt x="237644" y="349702"/>
                </a:lnTo>
                <a:close/>
                <a:moveTo>
                  <a:pt x="3259808" y="4769533"/>
                </a:moveTo>
                <a:lnTo>
                  <a:pt x="3326451" y="4769533"/>
                </a:lnTo>
                <a:lnTo>
                  <a:pt x="3259808" y="4546311"/>
                </a:lnTo>
                <a:close/>
                <a:moveTo>
                  <a:pt x="715016" y="1545812"/>
                </a:moveTo>
                <a:lnTo>
                  <a:pt x="1224662" y="1228640"/>
                </a:lnTo>
                <a:lnTo>
                  <a:pt x="1553185" y="1505082"/>
                </a:lnTo>
                <a:lnTo>
                  <a:pt x="985860" y="1875541"/>
                </a:lnTo>
                <a:lnTo>
                  <a:pt x="1114162" y="2040856"/>
                </a:lnTo>
                <a:lnTo>
                  <a:pt x="1629252" y="1569091"/>
                </a:lnTo>
                <a:lnTo>
                  <a:pt x="1629945" y="1569674"/>
                </a:lnTo>
                <a:lnTo>
                  <a:pt x="1629538" y="1568829"/>
                </a:lnTo>
                <a:lnTo>
                  <a:pt x="2061669" y="1173046"/>
                </a:lnTo>
                <a:lnTo>
                  <a:pt x="1587923" y="1482398"/>
                </a:lnTo>
                <a:lnTo>
                  <a:pt x="1410160" y="1113198"/>
                </a:lnTo>
                <a:lnTo>
                  <a:pt x="1808084" y="865554"/>
                </a:lnTo>
                <a:lnTo>
                  <a:pt x="1645264" y="655764"/>
                </a:lnTo>
                <a:close/>
                <a:moveTo>
                  <a:pt x="2756171" y="4212531"/>
                </a:moveTo>
                <a:lnTo>
                  <a:pt x="3140506" y="3905777"/>
                </a:lnTo>
                <a:lnTo>
                  <a:pt x="3176620" y="4432247"/>
                </a:lnTo>
                <a:lnTo>
                  <a:pt x="3380443" y="3809456"/>
                </a:lnTo>
                <a:lnTo>
                  <a:pt x="3925991" y="3818061"/>
                </a:lnTo>
                <a:lnTo>
                  <a:pt x="3879334" y="3556633"/>
                </a:lnTo>
                <a:lnTo>
                  <a:pt x="3339029" y="3765576"/>
                </a:lnTo>
                <a:lnTo>
                  <a:pt x="3319251" y="3763113"/>
                </a:lnTo>
                <a:lnTo>
                  <a:pt x="3766016" y="3406530"/>
                </a:lnTo>
                <a:lnTo>
                  <a:pt x="3517889" y="3168879"/>
                </a:lnTo>
                <a:close/>
                <a:moveTo>
                  <a:pt x="1894465" y="3132813"/>
                </a:moveTo>
                <a:lnTo>
                  <a:pt x="1926278" y="3130130"/>
                </a:lnTo>
                <a:lnTo>
                  <a:pt x="1911336" y="3147018"/>
                </a:lnTo>
                <a:lnTo>
                  <a:pt x="1935017" y="3129393"/>
                </a:lnTo>
                <a:lnTo>
                  <a:pt x="2934976" y="3045067"/>
                </a:lnTo>
                <a:lnTo>
                  <a:pt x="2323478" y="3627121"/>
                </a:lnTo>
                <a:lnTo>
                  <a:pt x="3302960" y="3014035"/>
                </a:lnTo>
                <a:lnTo>
                  <a:pt x="3327171" y="3011993"/>
                </a:lnTo>
                <a:lnTo>
                  <a:pt x="3325066" y="3000198"/>
                </a:lnTo>
                <a:lnTo>
                  <a:pt x="3414494" y="2944223"/>
                </a:lnTo>
                <a:lnTo>
                  <a:pt x="3285386" y="2777869"/>
                </a:lnTo>
                <a:lnTo>
                  <a:pt x="3280513" y="2750563"/>
                </a:lnTo>
                <a:lnTo>
                  <a:pt x="3267071" y="2754270"/>
                </a:lnTo>
                <a:lnTo>
                  <a:pt x="3255775" y="2739715"/>
                </a:lnTo>
                <a:lnTo>
                  <a:pt x="3229637" y="2764594"/>
                </a:lnTo>
                <a:lnTo>
                  <a:pt x="1951589" y="3117059"/>
                </a:lnTo>
                <a:lnTo>
                  <a:pt x="2944142" y="2378348"/>
                </a:lnTo>
                <a:lnTo>
                  <a:pt x="2764465" y="2182801"/>
                </a:lnTo>
                <a:lnTo>
                  <a:pt x="1933406" y="3122074"/>
                </a:lnTo>
                <a:close/>
                <a:moveTo>
                  <a:pt x="3194103" y="4937492"/>
                </a:moveTo>
                <a:lnTo>
                  <a:pt x="3257914" y="4924012"/>
                </a:lnTo>
                <a:lnTo>
                  <a:pt x="3212759" y="4710275"/>
                </a:lnTo>
                <a:close/>
                <a:moveTo>
                  <a:pt x="3024632" y="4815933"/>
                </a:moveTo>
                <a:lnTo>
                  <a:pt x="3137795" y="4844962"/>
                </a:lnTo>
                <a:lnTo>
                  <a:pt x="3178445" y="4451404"/>
                </a:lnTo>
                <a:close/>
              </a:path>
            </a:pathLst>
          </a:custGeom>
          <a:solidFill>
            <a:schemeClr val="accent1"/>
          </a:solidFill>
          <a:ln w="12700" cap="flat" cmpd="sng" algn="ctr">
            <a:noFill/>
            <a:prstDash val="solid"/>
            <a:miter lim="800000"/>
          </a:ln>
          <a:effectLst/>
        </p:spPr>
        <p:txBody>
          <a:bodyPr anchor="ctr"/>
          <a:lstStyle/>
          <a:p>
            <a:pPr algn="ctr"/>
            <a:endParaRPr lang="zh-CN" altLang="en-US" sz="660" kern="0">
              <a:solidFill>
                <a:srgbClr val="FFFFFF"/>
              </a:solidFill>
              <a:latin typeface="Calibri" panose="020F0502020204030204"/>
              <a:ea typeface="幼圆" panose="02010509060101010101" charset="-122"/>
            </a:endParaRPr>
          </a:p>
        </p:txBody>
      </p:sp>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p:txBody>
          <a:bodyPr/>
          <a:lstStyle/>
          <a:p>
            <a:r>
              <a:rPr lang="en-US" altLang="zh-CN" dirty="0"/>
              <a:t>Y86-64</a:t>
            </a:r>
            <a:r>
              <a:rPr lang="zh-CN" altLang="en-US" dirty="0"/>
              <a:t>的顺序实现</a:t>
            </a:r>
            <a:endParaRPr lang="zh-CN" altLang="en-US" dirty="0"/>
          </a:p>
        </p:txBody>
      </p:sp>
      <p:grpSp>
        <p:nvGrpSpPr>
          <p:cNvPr id="13" name="组合 12"/>
          <p:cNvGrpSpPr/>
          <p:nvPr/>
        </p:nvGrpSpPr>
        <p:grpSpPr>
          <a:xfrm>
            <a:off x="1315085" y="1901825"/>
            <a:ext cx="1024890" cy="4032885"/>
            <a:chOff x="1484" y="2973"/>
            <a:chExt cx="1614" cy="6351"/>
          </a:xfrm>
        </p:grpSpPr>
        <p:sp>
          <p:nvSpPr>
            <p:cNvPr id="6" name="圆角矩形 5"/>
            <p:cNvSpPr/>
            <p:nvPr/>
          </p:nvSpPr>
          <p:spPr>
            <a:xfrm>
              <a:off x="1484" y="2973"/>
              <a:ext cx="1614" cy="635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2" name="文本框 11"/>
            <p:cNvSpPr txBox="1"/>
            <p:nvPr/>
          </p:nvSpPr>
          <p:spPr>
            <a:xfrm>
              <a:off x="1703" y="5554"/>
              <a:ext cx="1176" cy="628"/>
            </a:xfrm>
            <a:prstGeom prst="rect">
              <a:avLst/>
            </a:prstGeom>
            <a:noFill/>
          </p:spPr>
          <p:txBody>
            <a:bodyPr wrap="square" rtlCol="0">
              <a:spAutoFit/>
            </a:bodyPr>
            <a:p>
              <a:r>
                <a:rPr lang="zh-CN" altLang="en-US" sz="2000"/>
                <a:t>取指</a:t>
              </a:r>
              <a:endParaRPr lang="zh-CN" altLang="en-US" sz="2000"/>
            </a:p>
          </p:txBody>
        </p:sp>
      </p:grpSp>
      <p:grpSp>
        <p:nvGrpSpPr>
          <p:cNvPr id="14" name="组合 13"/>
          <p:cNvGrpSpPr/>
          <p:nvPr/>
        </p:nvGrpSpPr>
        <p:grpSpPr>
          <a:xfrm>
            <a:off x="3045460" y="1901825"/>
            <a:ext cx="1024890" cy="4032250"/>
            <a:chOff x="1484" y="2973"/>
            <a:chExt cx="1614" cy="6351"/>
          </a:xfrm>
        </p:grpSpPr>
        <p:sp>
          <p:nvSpPr>
            <p:cNvPr id="15" name="圆角矩形 14"/>
            <p:cNvSpPr/>
            <p:nvPr/>
          </p:nvSpPr>
          <p:spPr>
            <a:xfrm>
              <a:off x="1484" y="2973"/>
              <a:ext cx="1614" cy="635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6" name="文本框 15"/>
            <p:cNvSpPr txBox="1"/>
            <p:nvPr/>
          </p:nvSpPr>
          <p:spPr>
            <a:xfrm>
              <a:off x="1703" y="5554"/>
              <a:ext cx="1176" cy="628"/>
            </a:xfrm>
            <a:prstGeom prst="rect">
              <a:avLst/>
            </a:prstGeom>
            <a:noFill/>
          </p:spPr>
          <p:txBody>
            <a:bodyPr wrap="square" rtlCol="0">
              <a:spAutoFit/>
            </a:bodyPr>
            <a:p>
              <a:r>
                <a:rPr lang="zh-CN" altLang="en-US" sz="2000"/>
                <a:t>译码</a:t>
              </a:r>
              <a:endParaRPr lang="zh-CN" altLang="en-US" sz="2000"/>
            </a:p>
          </p:txBody>
        </p:sp>
      </p:grpSp>
      <p:grpSp>
        <p:nvGrpSpPr>
          <p:cNvPr id="17" name="组合 16"/>
          <p:cNvGrpSpPr/>
          <p:nvPr/>
        </p:nvGrpSpPr>
        <p:grpSpPr>
          <a:xfrm>
            <a:off x="6506210" y="1905635"/>
            <a:ext cx="1024890" cy="4032250"/>
            <a:chOff x="1484" y="2973"/>
            <a:chExt cx="1614" cy="6351"/>
          </a:xfrm>
        </p:grpSpPr>
        <p:sp>
          <p:nvSpPr>
            <p:cNvPr id="19" name="圆角矩形 18"/>
            <p:cNvSpPr/>
            <p:nvPr/>
          </p:nvSpPr>
          <p:spPr>
            <a:xfrm>
              <a:off x="1484" y="2973"/>
              <a:ext cx="1614" cy="635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20" name="文本框 19"/>
            <p:cNvSpPr txBox="1"/>
            <p:nvPr/>
          </p:nvSpPr>
          <p:spPr>
            <a:xfrm>
              <a:off x="1703" y="5554"/>
              <a:ext cx="1176" cy="628"/>
            </a:xfrm>
            <a:prstGeom prst="rect">
              <a:avLst/>
            </a:prstGeom>
            <a:noFill/>
          </p:spPr>
          <p:txBody>
            <a:bodyPr wrap="square" rtlCol="0">
              <a:spAutoFit/>
            </a:bodyPr>
            <a:p>
              <a:r>
                <a:rPr lang="zh-CN" altLang="en-US" sz="2000"/>
                <a:t>访存</a:t>
              </a:r>
              <a:endParaRPr lang="zh-CN" altLang="en-US" sz="2000"/>
            </a:p>
          </p:txBody>
        </p:sp>
      </p:grpSp>
      <p:grpSp>
        <p:nvGrpSpPr>
          <p:cNvPr id="21" name="组合 20"/>
          <p:cNvGrpSpPr/>
          <p:nvPr/>
        </p:nvGrpSpPr>
        <p:grpSpPr>
          <a:xfrm>
            <a:off x="4775835" y="1905635"/>
            <a:ext cx="1024890" cy="4032250"/>
            <a:chOff x="1484" y="2973"/>
            <a:chExt cx="1614" cy="6351"/>
          </a:xfrm>
        </p:grpSpPr>
        <p:sp>
          <p:nvSpPr>
            <p:cNvPr id="22" name="圆角矩形 21"/>
            <p:cNvSpPr/>
            <p:nvPr/>
          </p:nvSpPr>
          <p:spPr>
            <a:xfrm>
              <a:off x="1484" y="2973"/>
              <a:ext cx="1614" cy="635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23" name="文本框 22"/>
            <p:cNvSpPr txBox="1"/>
            <p:nvPr/>
          </p:nvSpPr>
          <p:spPr>
            <a:xfrm>
              <a:off x="1703" y="5554"/>
              <a:ext cx="1176" cy="628"/>
            </a:xfrm>
            <a:prstGeom prst="rect">
              <a:avLst/>
            </a:prstGeom>
            <a:noFill/>
          </p:spPr>
          <p:txBody>
            <a:bodyPr wrap="square" rtlCol="0">
              <a:spAutoFit/>
            </a:bodyPr>
            <a:p>
              <a:r>
                <a:rPr lang="zh-CN" altLang="en-US" sz="2000"/>
                <a:t>执行</a:t>
              </a:r>
              <a:endParaRPr lang="zh-CN" altLang="en-US" sz="2000"/>
            </a:p>
          </p:txBody>
        </p:sp>
      </p:grpSp>
      <p:grpSp>
        <p:nvGrpSpPr>
          <p:cNvPr id="24" name="组合 23"/>
          <p:cNvGrpSpPr/>
          <p:nvPr/>
        </p:nvGrpSpPr>
        <p:grpSpPr>
          <a:xfrm>
            <a:off x="8207375" y="1901825"/>
            <a:ext cx="1024890" cy="4032250"/>
            <a:chOff x="1484" y="2973"/>
            <a:chExt cx="1614" cy="6351"/>
          </a:xfrm>
        </p:grpSpPr>
        <p:sp>
          <p:nvSpPr>
            <p:cNvPr id="25" name="圆角矩形 24"/>
            <p:cNvSpPr/>
            <p:nvPr/>
          </p:nvSpPr>
          <p:spPr>
            <a:xfrm>
              <a:off x="1484" y="2973"/>
              <a:ext cx="1614" cy="635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26" name="文本框 25"/>
            <p:cNvSpPr txBox="1"/>
            <p:nvPr/>
          </p:nvSpPr>
          <p:spPr>
            <a:xfrm>
              <a:off x="1703" y="5554"/>
              <a:ext cx="1176" cy="628"/>
            </a:xfrm>
            <a:prstGeom prst="rect">
              <a:avLst/>
            </a:prstGeom>
            <a:noFill/>
          </p:spPr>
          <p:txBody>
            <a:bodyPr wrap="square" rtlCol="0">
              <a:spAutoFit/>
            </a:bodyPr>
            <a:p>
              <a:r>
                <a:rPr lang="zh-CN" altLang="en-US" sz="2000"/>
                <a:t>写回</a:t>
              </a:r>
              <a:endParaRPr lang="zh-CN" altLang="en-US" sz="2000"/>
            </a:p>
          </p:txBody>
        </p:sp>
      </p:grpSp>
      <p:grpSp>
        <p:nvGrpSpPr>
          <p:cNvPr id="27" name="组合 26"/>
          <p:cNvGrpSpPr/>
          <p:nvPr/>
        </p:nvGrpSpPr>
        <p:grpSpPr>
          <a:xfrm>
            <a:off x="9923145" y="1901825"/>
            <a:ext cx="1024890" cy="4032250"/>
            <a:chOff x="1484" y="2973"/>
            <a:chExt cx="1614" cy="6351"/>
          </a:xfrm>
        </p:grpSpPr>
        <p:sp>
          <p:nvSpPr>
            <p:cNvPr id="28" name="圆角矩形 27"/>
            <p:cNvSpPr/>
            <p:nvPr/>
          </p:nvSpPr>
          <p:spPr>
            <a:xfrm>
              <a:off x="1484" y="2973"/>
              <a:ext cx="1614" cy="635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29" name="文本框 28"/>
            <p:cNvSpPr txBox="1"/>
            <p:nvPr/>
          </p:nvSpPr>
          <p:spPr>
            <a:xfrm>
              <a:off x="1703" y="5554"/>
              <a:ext cx="1176" cy="1113"/>
            </a:xfrm>
            <a:prstGeom prst="rect">
              <a:avLst/>
            </a:prstGeom>
            <a:noFill/>
          </p:spPr>
          <p:txBody>
            <a:bodyPr wrap="square" rtlCol="0">
              <a:spAutoFit/>
            </a:bodyPr>
            <a:p>
              <a:r>
                <a:rPr lang="zh-CN" altLang="en-US" sz="2000"/>
                <a:t>更新</a:t>
              </a:r>
              <a:r>
                <a:rPr lang="en-US" altLang="zh-CN" sz="2000"/>
                <a:t>PC</a:t>
              </a:r>
              <a:endParaRPr lang="en-US" altLang="zh-CN" sz="2000"/>
            </a:p>
          </p:txBody>
        </p:sp>
      </p:grpSp>
      <p:sp>
        <p:nvSpPr>
          <p:cNvPr id="30" name="文本框 29"/>
          <p:cNvSpPr txBox="1"/>
          <p:nvPr/>
        </p:nvSpPr>
        <p:spPr>
          <a:xfrm>
            <a:off x="935990" y="4309745"/>
            <a:ext cx="1895475" cy="1476375"/>
          </a:xfrm>
          <a:prstGeom prst="rect">
            <a:avLst/>
          </a:prstGeom>
          <a:noFill/>
          <a:ln>
            <a:solidFill>
              <a:schemeClr val="tx1"/>
            </a:solidFill>
          </a:ln>
        </p:spPr>
        <p:txBody>
          <a:bodyPr wrap="square" rtlCol="0">
            <a:spAutoFit/>
          </a:bodyPr>
          <a:p>
            <a:r>
              <a:rPr lang="zh-CN" altLang="en-US"/>
              <a:t>从内存中取出</a:t>
            </a:r>
            <a:r>
              <a:rPr lang="en-US" altLang="zh-CN"/>
              <a:t>icode</a:t>
            </a:r>
            <a:r>
              <a:rPr lang="zh-CN" altLang="en-US"/>
              <a:t>和</a:t>
            </a:r>
            <a:r>
              <a:rPr lang="en-US" altLang="zh-CN"/>
              <a:t>ifun</a:t>
            </a:r>
            <a:r>
              <a:rPr lang="zh-CN" altLang="en-US"/>
              <a:t>，还可能取出</a:t>
            </a:r>
            <a:r>
              <a:rPr lang="en-US" altLang="zh-CN"/>
              <a:t>valC</a:t>
            </a:r>
            <a:r>
              <a:rPr lang="zh-CN" altLang="en-US"/>
              <a:t>用于计算</a:t>
            </a:r>
            <a:r>
              <a:rPr lang="en-US" altLang="zh-CN"/>
              <a:t>valP(</a:t>
            </a:r>
            <a:r>
              <a:rPr lang="zh-CN" altLang="en-US"/>
              <a:t>下一指令的地址</a:t>
            </a:r>
            <a:r>
              <a:rPr lang="en-US" altLang="zh-CN"/>
              <a:t>)</a:t>
            </a:r>
            <a:endParaRPr lang="en-US" altLang="zh-CN"/>
          </a:p>
        </p:txBody>
      </p:sp>
      <p:sp>
        <p:nvSpPr>
          <p:cNvPr id="31" name="文本框 30"/>
          <p:cNvSpPr txBox="1"/>
          <p:nvPr/>
        </p:nvSpPr>
        <p:spPr>
          <a:xfrm>
            <a:off x="2753360" y="4309745"/>
            <a:ext cx="1895475" cy="1198880"/>
          </a:xfrm>
          <a:prstGeom prst="rect">
            <a:avLst/>
          </a:prstGeom>
          <a:noFill/>
          <a:ln>
            <a:solidFill>
              <a:schemeClr val="tx1"/>
            </a:solidFill>
          </a:ln>
        </p:spPr>
        <p:txBody>
          <a:bodyPr wrap="square" rtlCol="0">
            <a:spAutoFit/>
          </a:bodyPr>
          <a:p>
            <a:r>
              <a:rPr lang="zh-CN" altLang="en-US"/>
              <a:t>从寄存器文件中读入最多两个操作数，获得</a:t>
            </a:r>
            <a:r>
              <a:rPr lang="en-US" altLang="zh-CN"/>
              <a:t>valA(</a:t>
            </a:r>
            <a:r>
              <a:rPr lang="zh-CN" altLang="en-US"/>
              <a:t>以及</a:t>
            </a:r>
            <a:r>
              <a:rPr lang="en-US" altLang="zh-CN"/>
              <a:t>valB</a:t>
            </a:r>
            <a:r>
              <a:rPr lang="en-US" altLang="zh-CN"/>
              <a:t>)</a:t>
            </a:r>
            <a:endParaRPr lang="zh-CN" altLang="en-US"/>
          </a:p>
        </p:txBody>
      </p:sp>
      <p:sp>
        <p:nvSpPr>
          <p:cNvPr id="32" name="文本框 31"/>
          <p:cNvSpPr txBox="1"/>
          <p:nvPr/>
        </p:nvSpPr>
        <p:spPr>
          <a:xfrm>
            <a:off x="2753360" y="5659120"/>
            <a:ext cx="1917065" cy="1198880"/>
          </a:xfrm>
          <a:prstGeom prst="rect">
            <a:avLst/>
          </a:prstGeom>
          <a:noFill/>
        </p:spPr>
        <p:txBody>
          <a:bodyPr wrap="square" rtlCol="0">
            <a:spAutoFit/>
          </a:bodyPr>
          <a:p>
            <a:r>
              <a:rPr lang="zh-CN" altLang="en-US"/>
              <a:t>注意：有些指令读的不是指令编码的寄存器，而是</a:t>
            </a:r>
            <a:r>
              <a:rPr lang="en-US" altLang="zh-CN"/>
              <a:t>%rsp</a:t>
            </a:r>
            <a:endParaRPr lang="en-US" altLang="zh-CN"/>
          </a:p>
        </p:txBody>
      </p:sp>
      <p:sp>
        <p:nvSpPr>
          <p:cNvPr id="33" name="文本框 32"/>
          <p:cNvSpPr txBox="1"/>
          <p:nvPr/>
        </p:nvSpPr>
        <p:spPr>
          <a:xfrm>
            <a:off x="4610735" y="3943350"/>
            <a:ext cx="1895475" cy="1753235"/>
          </a:xfrm>
          <a:prstGeom prst="rect">
            <a:avLst/>
          </a:prstGeom>
          <a:noFill/>
          <a:ln>
            <a:solidFill>
              <a:schemeClr val="tx1"/>
            </a:solidFill>
          </a:ln>
        </p:spPr>
        <p:txBody>
          <a:bodyPr wrap="square" rtlCol="0">
            <a:spAutoFit/>
          </a:bodyPr>
          <a:p>
            <a:r>
              <a:rPr lang="en-US" altLang="zh-CN"/>
              <a:t>ALU</a:t>
            </a:r>
            <a:r>
              <a:rPr lang="zh-CN" altLang="en-US"/>
              <a:t>计算算数逻辑运算</a:t>
            </a:r>
            <a:r>
              <a:rPr lang="en-US" altLang="zh-CN"/>
              <a:t>/</a:t>
            </a:r>
            <a:r>
              <a:rPr lang="zh-CN" altLang="en-US"/>
              <a:t>计算内存引用的有效地址</a:t>
            </a:r>
            <a:r>
              <a:rPr lang="en-US" altLang="zh-CN"/>
              <a:t>/</a:t>
            </a:r>
            <a:r>
              <a:rPr lang="zh-CN" altLang="en-US"/>
              <a:t>增加或减少栈指针，得到的值记为</a:t>
            </a:r>
            <a:r>
              <a:rPr lang="en-US" altLang="zh-CN"/>
              <a:t>valE</a:t>
            </a:r>
            <a:endParaRPr lang="en-US" altLang="zh-CN"/>
          </a:p>
        </p:txBody>
      </p:sp>
      <p:sp>
        <p:nvSpPr>
          <p:cNvPr id="34" name="文本框 33"/>
          <p:cNvSpPr txBox="1"/>
          <p:nvPr/>
        </p:nvSpPr>
        <p:spPr>
          <a:xfrm>
            <a:off x="6194425" y="4099560"/>
            <a:ext cx="1895475" cy="922020"/>
          </a:xfrm>
          <a:prstGeom prst="rect">
            <a:avLst/>
          </a:prstGeom>
          <a:noFill/>
          <a:ln>
            <a:solidFill>
              <a:schemeClr val="tx1"/>
            </a:solidFill>
          </a:ln>
        </p:spPr>
        <p:txBody>
          <a:bodyPr wrap="square" rtlCol="0">
            <a:spAutoFit/>
          </a:bodyPr>
          <a:p>
            <a:r>
              <a:rPr lang="zh-CN" altLang="en-US"/>
              <a:t>对内存进行读写操作，得到的值记为</a:t>
            </a:r>
            <a:r>
              <a:rPr lang="en-US" altLang="zh-CN"/>
              <a:t>valM</a:t>
            </a:r>
            <a:endParaRPr lang="en-US" altLang="zh-CN"/>
          </a:p>
        </p:txBody>
      </p:sp>
      <p:sp>
        <p:nvSpPr>
          <p:cNvPr id="35" name="文本框 34"/>
          <p:cNvSpPr txBox="1"/>
          <p:nvPr/>
        </p:nvSpPr>
        <p:spPr>
          <a:xfrm>
            <a:off x="7823835" y="4189730"/>
            <a:ext cx="1895475" cy="922020"/>
          </a:xfrm>
          <a:prstGeom prst="rect">
            <a:avLst/>
          </a:prstGeom>
          <a:noFill/>
          <a:ln>
            <a:solidFill>
              <a:schemeClr val="tx1"/>
            </a:solidFill>
          </a:ln>
        </p:spPr>
        <p:txBody>
          <a:bodyPr wrap="square" rtlCol="0">
            <a:spAutoFit/>
          </a:bodyPr>
          <a:p>
            <a:r>
              <a:rPr lang="zh-CN" altLang="en-US"/>
              <a:t>最多可以写两个结果到寄存器文件</a:t>
            </a:r>
            <a:endParaRPr lang="zh-CN" altLang="en-US"/>
          </a:p>
        </p:txBody>
      </p:sp>
      <p:sp>
        <p:nvSpPr>
          <p:cNvPr id="36" name="文本框 35"/>
          <p:cNvSpPr txBox="1"/>
          <p:nvPr/>
        </p:nvSpPr>
        <p:spPr>
          <a:xfrm>
            <a:off x="9809480" y="4247515"/>
            <a:ext cx="1895475" cy="645160"/>
          </a:xfrm>
          <a:prstGeom prst="rect">
            <a:avLst/>
          </a:prstGeom>
          <a:noFill/>
          <a:ln>
            <a:solidFill>
              <a:schemeClr val="tx1"/>
            </a:solidFill>
          </a:ln>
        </p:spPr>
        <p:txBody>
          <a:bodyPr wrap="square" rtlCol="0">
            <a:spAutoFit/>
          </a:bodyPr>
          <a:p>
            <a:r>
              <a:rPr lang="zh-CN" altLang="en-US"/>
              <a:t>将</a:t>
            </a:r>
            <a:r>
              <a:rPr lang="en-US" altLang="zh-CN"/>
              <a:t>PC</a:t>
            </a:r>
            <a:r>
              <a:rPr lang="zh-CN" altLang="en-US"/>
              <a:t>修改为下一指令的地址</a:t>
            </a:r>
            <a:endParaRPr lang="zh-CN" altLang="en-US"/>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grpId="3" nodeType="clickEffect">
                                  <p:stCondLst>
                                    <p:cond delay="0"/>
                                  </p:stCondLst>
                                  <p:childTnLst>
                                    <p:animEffect transition="out" filter="blinds(horizontal)">
                                      <p:cBhvr>
                                        <p:cTn id="10" dur="500"/>
                                        <p:tgtEl>
                                          <p:spTgt spid="30"/>
                                        </p:tgtEl>
                                      </p:cBhvr>
                                    </p:animEffect>
                                    <p:set>
                                      <p:cBhvr>
                                        <p:cTn id="11" dur="1" fill="hold">
                                          <p:stCondLst>
                                            <p:cond delay="499"/>
                                          </p:stCondLst>
                                        </p:cTn>
                                        <p:tgtEl>
                                          <p:spTgt spid="30"/>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2" nodeType="clickEffect">
                                  <p:stCondLst>
                                    <p:cond delay="0"/>
                                  </p:stCondLst>
                                  <p:childTnLst>
                                    <p:set>
                                      <p:cBhvr>
                                        <p:cTn id="15" dur="1" fill="hold">
                                          <p:stCondLst>
                                            <p:cond delay="0"/>
                                          </p:stCondLst>
                                        </p:cTn>
                                        <p:tgtEl>
                                          <p:spTgt spid="3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3" presetClass="exit" presetSubtype="10" fill="hold" grpId="3" nodeType="clickEffect">
                                  <p:stCondLst>
                                    <p:cond delay="0"/>
                                  </p:stCondLst>
                                  <p:childTnLst>
                                    <p:animEffect transition="out" filter="blinds(horizontal)">
                                      <p:cBhvr>
                                        <p:cTn id="23" dur="500"/>
                                        <p:tgtEl>
                                          <p:spTgt spid="31"/>
                                        </p:tgtEl>
                                      </p:cBhvr>
                                    </p:animEffect>
                                    <p:set>
                                      <p:cBhvr>
                                        <p:cTn id="24" dur="1" fill="hold">
                                          <p:stCondLst>
                                            <p:cond delay="499"/>
                                          </p:stCondLst>
                                        </p:cTn>
                                        <p:tgtEl>
                                          <p:spTgt spid="3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grpId="2" nodeType="clickEffect">
                                  <p:stCondLst>
                                    <p:cond delay="0"/>
                                  </p:stCondLst>
                                  <p:childTnLst>
                                    <p:animEffect transition="out" filter="blinds(horizontal)">
                                      <p:cBhvr>
                                        <p:cTn id="28" dur="500"/>
                                        <p:tgtEl>
                                          <p:spTgt spid="32"/>
                                        </p:tgtEl>
                                      </p:cBhvr>
                                    </p:animEffect>
                                    <p:set>
                                      <p:cBhvr>
                                        <p:cTn id="29" dur="1" fill="hold">
                                          <p:stCondLst>
                                            <p:cond delay="499"/>
                                          </p:stCondLst>
                                        </p:cTn>
                                        <p:tgtEl>
                                          <p:spTgt spid="32"/>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2" nodeType="clickEffect">
                                  <p:stCondLst>
                                    <p:cond delay="0"/>
                                  </p:stCondLst>
                                  <p:childTnLst>
                                    <p:set>
                                      <p:cBhvr>
                                        <p:cTn id="33" dur="1" fill="hold">
                                          <p:stCondLst>
                                            <p:cond delay="0"/>
                                          </p:stCondLst>
                                        </p:cTn>
                                        <p:tgtEl>
                                          <p:spTgt spid="3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3" presetClass="exit" presetSubtype="10" fill="hold" grpId="3" nodeType="clickEffect">
                                  <p:stCondLst>
                                    <p:cond delay="0"/>
                                  </p:stCondLst>
                                  <p:childTnLst>
                                    <p:animEffect transition="out" filter="blinds(horizontal)">
                                      <p:cBhvr>
                                        <p:cTn id="37" dur="500"/>
                                        <p:tgtEl>
                                          <p:spTgt spid="33"/>
                                        </p:tgtEl>
                                      </p:cBhvr>
                                    </p:animEffect>
                                    <p:set>
                                      <p:cBhvr>
                                        <p:cTn id="38" dur="1" fill="hold">
                                          <p:stCondLst>
                                            <p:cond delay="499"/>
                                          </p:stCondLst>
                                        </p:cTn>
                                        <p:tgtEl>
                                          <p:spTgt spid="3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2"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3" presetClass="exit" presetSubtype="10" fill="hold" grpId="3" nodeType="clickEffect">
                                  <p:stCondLst>
                                    <p:cond delay="0"/>
                                  </p:stCondLst>
                                  <p:childTnLst>
                                    <p:animEffect transition="out" filter="blinds(horizontal)">
                                      <p:cBhvr>
                                        <p:cTn id="46" dur="500"/>
                                        <p:tgtEl>
                                          <p:spTgt spid="34"/>
                                        </p:tgtEl>
                                      </p:cBhvr>
                                    </p:animEffect>
                                    <p:set>
                                      <p:cBhvr>
                                        <p:cTn id="47" dur="1" fill="hold">
                                          <p:stCondLst>
                                            <p:cond delay="499"/>
                                          </p:stCondLst>
                                        </p:cTn>
                                        <p:tgtEl>
                                          <p:spTgt spid="3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2" nodeType="clickEffect">
                                  <p:stCondLst>
                                    <p:cond delay="0"/>
                                  </p:stCondLst>
                                  <p:childTnLst>
                                    <p:set>
                                      <p:cBhvr>
                                        <p:cTn id="51" dur="1" fill="hold">
                                          <p:stCondLst>
                                            <p:cond delay="0"/>
                                          </p:stCondLst>
                                        </p:cTn>
                                        <p:tgtEl>
                                          <p:spTgt spid="3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3" presetClass="exit" presetSubtype="10" fill="hold" grpId="3" nodeType="clickEffect">
                                  <p:stCondLst>
                                    <p:cond delay="0"/>
                                  </p:stCondLst>
                                  <p:childTnLst>
                                    <p:animEffect transition="out" filter="blinds(horizontal)">
                                      <p:cBhvr>
                                        <p:cTn id="55" dur="500"/>
                                        <p:tgtEl>
                                          <p:spTgt spid="35"/>
                                        </p:tgtEl>
                                      </p:cBhvr>
                                    </p:animEffect>
                                    <p:set>
                                      <p:cBhvr>
                                        <p:cTn id="56" dur="1" fill="hold">
                                          <p:stCondLst>
                                            <p:cond delay="499"/>
                                          </p:stCondLst>
                                        </p:cTn>
                                        <p:tgtEl>
                                          <p:spTgt spid="35"/>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2" nodeType="click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3" presetClass="exit" presetSubtype="10" fill="hold" grpId="3" nodeType="clickEffect">
                                  <p:stCondLst>
                                    <p:cond delay="0"/>
                                  </p:stCondLst>
                                  <p:childTnLst>
                                    <p:animEffect transition="out" filter="blinds(horizontal)">
                                      <p:cBhvr>
                                        <p:cTn id="64" dur="500"/>
                                        <p:tgtEl>
                                          <p:spTgt spid="36"/>
                                        </p:tgtEl>
                                      </p:cBhvr>
                                    </p:animEffect>
                                    <p:set>
                                      <p:cBhvr>
                                        <p:cTn id="65" dur="1" fill="hold">
                                          <p:stCondLst>
                                            <p:cond delay="4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1" animBg="1"/>
      <p:bldP spid="30" grpId="2" animBg="1"/>
      <p:bldP spid="30" grpId="3" animBg="1"/>
      <p:bldP spid="31" grpId="1" animBg="1"/>
      <p:bldP spid="31" grpId="2" bldLvl="0" animBg="1"/>
      <p:bldP spid="31" grpId="3" bldLvl="0" animBg="1"/>
      <p:bldP spid="32" grpId="0"/>
      <p:bldP spid="32" grpId="1"/>
      <p:bldP spid="32" grpId="2"/>
      <p:bldP spid="33" grpId="1" animBg="1"/>
      <p:bldP spid="33" grpId="2" bldLvl="0" animBg="1"/>
      <p:bldP spid="33" grpId="3" bldLvl="0" animBg="1"/>
      <p:bldP spid="34" grpId="1" animBg="1"/>
      <p:bldP spid="34" grpId="2" bldLvl="0" animBg="1"/>
      <p:bldP spid="34" grpId="3" bldLvl="0" animBg="1"/>
      <p:bldP spid="35" grpId="1" animBg="1"/>
      <p:bldP spid="35" grpId="2" bldLvl="0" animBg="1"/>
      <p:bldP spid="35" grpId="3" bldLvl="0" animBg="1"/>
      <p:bldP spid="36" grpId="1" animBg="1"/>
      <p:bldP spid="36" grpId="2" bldLvl="0" animBg="1"/>
      <p:bldP spid="36" grpId="3"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2152650" y="1354961"/>
            <a:ext cx="78867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p:txBody>
          <a:bodyPr/>
          <a:lstStyle/>
          <a:p>
            <a:r>
              <a:rPr lang="zh-CN" altLang="en-US" dirty="0"/>
              <a:t>跟踪指令的执行</a:t>
            </a:r>
            <a:endParaRPr lang="zh-CN" altLang="en-US" dirty="0"/>
          </a:p>
        </p:txBody>
      </p:sp>
      <p:pic>
        <p:nvPicPr>
          <p:cNvPr id="3" name="图片 2" descr="p9"/>
          <p:cNvPicPr>
            <a:picLocks noChangeAspect="1"/>
          </p:cNvPicPr>
          <p:nvPr/>
        </p:nvPicPr>
        <p:blipFill>
          <a:blip r:embed="rId3"/>
          <a:stretch>
            <a:fillRect/>
          </a:stretch>
        </p:blipFill>
        <p:spPr>
          <a:xfrm>
            <a:off x="1919605" y="1440815"/>
            <a:ext cx="8353425" cy="4429125"/>
          </a:xfrm>
          <a:prstGeom prst="rect">
            <a:avLst/>
          </a:prstGeom>
        </p:spPr>
      </p:pic>
      <p:sp>
        <p:nvSpPr>
          <p:cNvPr id="4" name="矩形 3"/>
          <p:cNvSpPr/>
          <p:nvPr/>
        </p:nvSpPr>
        <p:spPr>
          <a:xfrm>
            <a:off x="1718945" y="3712845"/>
            <a:ext cx="8709660" cy="728345"/>
          </a:xfrm>
          <a:prstGeom prst="rect">
            <a:avLst/>
          </a:prstGeom>
          <a:noFill/>
          <a:ln w="38100">
            <a:solidFill>
              <a:srgbClr val="FF0000"/>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0550525" y="3712845"/>
            <a:ext cx="1212215" cy="645160"/>
          </a:xfrm>
          <a:prstGeom prst="rect">
            <a:avLst/>
          </a:prstGeom>
          <a:noFill/>
        </p:spPr>
        <p:txBody>
          <a:bodyPr wrap="square" rtlCol="0">
            <a:spAutoFit/>
          </a:bodyPr>
          <a:p>
            <a:r>
              <a:rPr lang="zh-CN" altLang="en-US"/>
              <a:t>算数逻辑运算</a:t>
            </a:r>
            <a:endParaRPr lang="zh-CN" altLang="en-US"/>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bldP spid="5" grpId="1"/>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1.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3.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0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6.xml><?xml version="1.0" encoding="utf-8"?>
<p:tagLst xmlns:p="http://schemas.openxmlformats.org/presentationml/2006/main">
  <p:tag name="KSO_WM_TAG_VERSION" val="1.0"/>
  <p:tag name="KSO_WM_BEAUTIFY_FLAG" val="#wm#"/>
  <p:tag name="MH" val="20150921110234"/>
  <p:tag name="MH_LIBRARY" val="GRAPHIC"/>
  <p:tag name="MH_TYPE" val="SubTitle"/>
  <p:tag name="MH_ORDER" val="2"/>
  <p:tag name="KSO_WM_UNIT_TYPE" val="m_i"/>
  <p:tag name="KSO_WM_UNIT_INDEX" val="1_3"/>
  <p:tag name="KSO_WM_UNIT_ID" val="_12*m_i*1_3"/>
  <p:tag name="KSO_WM_UNIT_LAYERLEVEL" val="1_1"/>
  <p:tag name="KSO_WM_SLIDE_BACKGROUND_TYPE" val="general"/>
  <p:tag name="KSO_WM_UNIT_HIGHLIGHT" val="0"/>
  <p:tag name="KSO_WM_UNIT_COMPATIBLE" val="0"/>
  <p:tag name="KSO_WM_UNIT_DIAGRAM_ISNUMVISUAL" val="0"/>
  <p:tag name="KSO_WM_UNIT_DIAGRAM_ISREFERUNIT" val="0"/>
</p:tagLst>
</file>

<file path=ppt/tags/tag107.xml><?xml version="1.0" encoding="utf-8"?>
<p:tagLst xmlns:p="http://schemas.openxmlformats.org/presentationml/2006/main">
  <p:tag name="KSO_WM_TAG_VERSION" val="1.0"/>
  <p:tag name="KSO_WM_BEAUTIFY_FLAG" val="#wm#"/>
  <p:tag name="MH" val="20150921110234"/>
  <p:tag name="MH_LIBRARY" val="GRAPHIC"/>
  <p:tag name="MH_TYPE" val="Other"/>
  <p:tag name="MH_ORDER" val="2"/>
  <p:tag name="KSO_WM_UNIT_TYPE" val="m_i"/>
  <p:tag name="KSO_WM_UNIT_INDEX" val="1_4"/>
  <p:tag name="KSO_WM_UNIT_ID" val="_12*m_i*1_4"/>
  <p:tag name="KSO_WM_UNIT_LAYERLEVEL" val="1_1"/>
  <p:tag name="KSO_WM_SLIDE_BACKGROUND_TYPE" val="general"/>
  <p:tag name="KSO_WM_UNIT_HIGHLIGHT" val="0"/>
  <p:tag name="KSO_WM_UNIT_COMPATIBLE" val="0"/>
  <p:tag name="KSO_WM_UNIT_DIAGRAM_ISNUMVISUAL" val="0"/>
  <p:tag name="KSO_WM_UNIT_DIAGRAM_ISREFERUNIT" val="0"/>
</p:tagLst>
</file>

<file path=ppt/tags/tag108.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9.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3.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6.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17.xml><?xml version="1.0" encoding="utf-8"?>
<p:tagLst xmlns:p="http://schemas.openxmlformats.org/presentationml/2006/main">
  <p:tag name="KSO_WM_TAG_VERSION" val="1.0"/>
  <p:tag name="KSO_WM_BEAUTIFY_FLAG" val="#wm#"/>
  <p:tag name="MH" val="20150921110234"/>
  <p:tag name="MH_LIBRARY" val="GRAPHIC"/>
  <p:tag name="MH_TYPE" val="SubTitle"/>
  <p:tag name="MH_ORDER" val="2"/>
  <p:tag name="KSO_WM_UNIT_TYPE" val="m_i"/>
  <p:tag name="KSO_WM_UNIT_INDEX" val="1_3"/>
  <p:tag name="KSO_WM_UNIT_ID" val="_12*m_i*1_3"/>
  <p:tag name="KSO_WM_UNIT_LAYERLEVEL" val="1_1"/>
  <p:tag name="KSO_WM_SLIDE_BACKGROUND_TYPE" val="belt"/>
  <p:tag name="KSO_WM_UNIT_HIGHLIGHT" val="0"/>
  <p:tag name="KSO_WM_UNIT_COMPATIBLE" val="0"/>
  <p:tag name="KSO_WM_UNIT_DIAGRAM_ISNUMVISUAL" val="0"/>
  <p:tag name="KSO_WM_UNIT_DIAGRAM_ISREFERUNIT" val="0"/>
</p:tagLst>
</file>

<file path=ppt/tags/tag118.xml><?xml version="1.0" encoding="utf-8"?>
<p:tagLst xmlns:p="http://schemas.openxmlformats.org/presentationml/2006/main">
  <p:tag name="KSO_WM_TAG_VERSION" val="1.0"/>
  <p:tag name="KSO_WM_BEAUTIFY_FLAG" val="#wm#"/>
  <p:tag name="MH" val="20150921110234"/>
  <p:tag name="MH_LIBRARY" val="GRAPHIC"/>
  <p:tag name="MH_TYPE" val="Other"/>
  <p:tag name="MH_ORDER" val="2"/>
  <p:tag name="KSO_WM_UNIT_TYPE" val="m_i"/>
  <p:tag name="KSO_WM_UNIT_INDEX" val="1_4"/>
  <p:tag name="KSO_WM_UNIT_ID" val="_12*m_i*1_4"/>
  <p:tag name="KSO_WM_UNIT_LAYERLEVEL" val="1_1"/>
  <p:tag name="KSO_WM_SLIDE_BACKGROUND_TYPE" val="belt"/>
  <p:tag name="KSO_WM_UNIT_HIGHLIGHT" val="0"/>
  <p:tag name="KSO_WM_UNIT_COMPATIBLE" val="0"/>
  <p:tag name="KSO_WM_UNIT_DIAGRAM_ISNUMVISUAL" val="0"/>
  <p:tag name="KSO_WM_UNIT_DIAGRAM_ISREFERUNIT" val="0"/>
</p:tagLst>
</file>

<file path=ppt/tags/tag119.xml><?xml version="1.0" encoding="utf-8"?>
<p:tagLst xmlns:p="http://schemas.openxmlformats.org/presentationml/2006/main">
  <p:tag name="KSO_WM_TAG_VERSION" val="1.0"/>
  <p:tag name="KSO_WM_BEAUTIFY_FLAG" val="#wm#"/>
  <p:tag name="MH" val="20150921110234"/>
  <p:tag name="MH_LIBRARY" val="GRAPHIC"/>
  <p:tag name="MH_TYPE" val="SubTitle"/>
  <p:tag name="MH_ORDER" val="2"/>
  <p:tag name="KSO_WM_UNIT_TYPE" val="m_i"/>
  <p:tag name="KSO_WM_UNIT_INDEX" val="1_3"/>
  <p:tag name="KSO_WM_UNIT_ID" val="_12*m_i*1_3"/>
  <p:tag name="KSO_WM_UNIT_LAYERLEVEL" val="1_1"/>
  <p:tag name="KSO_WM_SLIDE_BACKGROUND_TYPE" val="belt"/>
  <p:tag name="KSO_WM_UNIT_HIGHLIGHT" val="0"/>
  <p:tag name="KSO_WM_UNIT_COMPATIBLE" val="0"/>
  <p:tag name="KSO_WM_UNIT_DIAGRAM_ISNUMVISUAL" val="0"/>
  <p:tag name="KSO_WM_UNIT_DIAGRAM_ISREFERUNIT" val="0"/>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TAG_VERSION" val="1.0"/>
  <p:tag name="KSO_WM_BEAUTIFY_FLAG" val="#wm#"/>
  <p:tag name="MH" val="20150921110234"/>
  <p:tag name="MH_LIBRARY" val="GRAPHIC"/>
  <p:tag name="MH_TYPE" val="Other"/>
  <p:tag name="MH_ORDER" val="2"/>
  <p:tag name="KSO_WM_UNIT_TYPE" val="m_i"/>
  <p:tag name="KSO_WM_UNIT_INDEX" val="1_4"/>
  <p:tag name="KSO_WM_UNIT_ID" val="_12*m_i*1_4"/>
  <p:tag name="KSO_WM_UNIT_LAYERLEVEL" val="1_1"/>
  <p:tag name="KSO_WM_SLIDE_BACKGROUND_TYPE" val="belt"/>
  <p:tag name="KSO_WM_UNIT_HIGHLIGHT" val="0"/>
  <p:tag name="KSO_WM_UNIT_COMPATIBLE" val="0"/>
  <p:tag name="KSO_WM_UNIT_DIAGRAM_ISNUMVISUAL" val="0"/>
  <p:tag name="KSO_WM_UNIT_DIAGRAM_ISREFERUNIT" val="0"/>
</p:tagLst>
</file>

<file path=ppt/tags/tag121.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22.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23.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24.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25.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26.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645"/>
</p:tagLst>
</file>

<file path=ppt/tags/tag127.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645"/>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1.xml><?xml version="1.0" encoding="utf-8"?>
<p:tagLst xmlns:p="http://schemas.openxmlformats.org/presentationml/2006/main">
  <p:tag name="KSO_WM_TEMPLATE_THUMBS_INDEX" val="1、4、5、8、12、16、23、25、27"/>
  <p:tag name="KSO_WM_TEMPLATE_CATEGORY" val="custom"/>
  <p:tag name="KSO_WM_TEMPLATE_INDEX" val="645"/>
  <p:tag name="KSO_WM_TAG_VERSION" val="1.0"/>
  <p:tag name="KSO_WM_BEAUTIFY_FLAG" val="#wm#"/>
  <p:tag name="KSO_WM_TEMPLATE_SUBCATEGORY" val="0"/>
  <p:tag name="KSO_WM_TEMPLATE_MASTER_TYPE" val="1"/>
  <p:tag name="KSO_WM_TEMPLATE_COLOR_TYPE" val="0"/>
</p:tagLst>
</file>

<file path=ppt/tags/tag132.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1*a*1"/>
  <p:tag name="KSO_WM_UNIT_LAYERLEVEL" val="1"/>
  <p:tag name="KSO_WM_UNIT_VALUE" val="22"/>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133.xml><?xml version="1.0" encoding="utf-8"?>
<p:tagLst xmlns:p="http://schemas.openxmlformats.org/presentationml/2006/main">
  <p:tag name="KSO_WM_TAG_VERSION" val="1.0"/>
  <p:tag name="KSO_WM_BEAUTIFY_FLAG" val="#wm#"/>
  <p:tag name="KSO_WM_TEMPLATE_CATEGORY" val="custom"/>
  <p:tag name="KSO_WM_TEMPLATE_INDEX" val="645"/>
  <p:tag name="KSO_WM_UNIT_TYPE" val="b"/>
  <p:tag name="KSO_WM_UNIT_INDEX" val="1"/>
  <p:tag name="KSO_WM_UNIT_ID" val="custom645_1*b*1"/>
  <p:tag name="KSO_WM_UNIT_LAYERLEVEL" val="1"/>
  <p:tag name="KSO_WM_UNIT_VALUE" val="51"/>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134.xml><?xml version="1.0" encoding="utf-8"?>
<p:tagLst xmlns:p="http://schemas.openxmlformats.org/presentationml/2006/main">
  <p:tag name="KSO_WM_TEMPLATE_THUMBS_INDEX" val="1、4、5、8、12、16、23、25、27"/>
  <p:tag name="KSO_WM_TEMPLATE_CATEGORY" val="custom"/>
  <p:tag name="KSO_WM_TEMPLATE_INDEX" val="645"/>
  <p:tag name="KSO_WM_TAG_VERSION" val="1.0"/>
  <p:tag name="KSO_WM_SLIDE_ID" val="custom645_1"/>
  <p:tag name="KSO_WM_SLIDE_INDEX" val="1"/>
  <p:tag name="KSO_WM_SLIDE_ITEM_CNT" val="0"/>
  <p:tag name="KSO_WM_SLIDE_LAYOUT" val="a_b"/>
  <p:tag name="KSO_WM_SLIDE_LAYOUT_CNT" val="1_1"/>
  <p:tag name="KSO_WM_SLIDE_TYPE" val="sectionTitle"/>
  <p:tag name="KSO_WM_BEAUTIFY_FLAG" val="#wm#"/>
  <p:tag name="KSO_WM_TEMPLATE_SUBCATEGORY" val="0"/>
  <p:tag name="KSO_WM_TEMPLATE_MASTER_TYPE" val="1"/>
  <p:tag name="KSO_WM_TEMPLATE_COLOR_TYPE" val="0"/>
  <p:tag name="KSO_WM_SLIDE_SUBTYPE" val="picTxt"/>
</p:tagLst>
</file>

<file path=ppt/tags/tag135.xml><?xml version="1.0" encoding="utf-8"?>
<p:tagLst xmlns:p="http://schemas.openxmlformats.org/presentationml/2006/main">
  <p:tag name="KSO_WM_TAG_VERSION" val="1.0"/>
  <p:tag name="KSO_WM_BEAUTIFY_FLAG" val="#wm#"/>
  <p:tag name="KSO_WM_TEMPLATE_CATEGORY" val="custom"/>
  <p:tag name="KSO_WM_TEMPLATE_INDEX" val="645"/>
  <p:tag name="MH" val="20150921105008"/>
  <p:tag name="MH_LIBRARY" val="GRAPHIC"/>
  <p:tag name="MH_ORDER" val="TextBox 14"/>
  <p:tag name="KSO_WM_UNIT_TYPE" val="b"/>
  <p:tag name="KSO_WM_UNIT_INDEX" val="1"/>
  <p:tag name="KSO_WM_UNIT_ID" val="custom645_9*b*1"/>
  <p:tag name="KSO_WM_UNIT_LAYERLEVEL" val="1"/>
  <p:tag name="KSO_WM_UNIT_VALUE" val="6"/>
  <p:tag name="KSO_WM_UNIT_ISCONTENTSTITLE" val="0"/>
  <p:tag name="KSO_WM_UNIT_HIGHLIGHT" val="0"/>
  <p:tag name="KSO_WM_UNIT_COMPATIBLE" val="0"/>
  <p:tag name="KSO_WM_UNIT_PRESET_TEXT" val="CONTENTS"/>
  <p:tag name="KSO_WM_UNIT_ISNUMDGMTITLE" val="0"/>
  <p:tag name="KSO_WM_UNIT_NOCLEAR" val="0"/>
  <p:tag name="KSO_WM_UNIT_DIAGRAM_ISNUMVISUAL" val="0"/>
  <p:tag name="KSO_WM_UNIT_DIAGRAM_ISREFERUNIT" val="0"/>
  <p:tag name="KSO_WM_DIAGRAM_GROUP_CODE" val="l1-1"/>
  <p:tag name="KSO_WM_UNIT_TEXT_FILL_FORE_SCHEMECOLOR_INDEX" val="14"/>
  <p:tag name="KSO_WM_UNIT_TEXT_FILL_TYPE" val="1"/>
  <p:tag name="KSO_WM_UNIT_USESOURCEFORMAT_APPLY" val="1"/>
</p:tagLst>
</file>

<file path=ppt/tags/tag136.xml><?xml version="1.0" encoding="utf-8"?>
<p:tagLst xmlns:p="http://schemas.openxmlformats.org/presentationml/2006/main">
  <p:tag name="KSO_WM_TAG_VERSION" val="1.0"/>
  <p:tag name="KSO_WM_BEAUTIFY_FLAG" val="#wm#"/>
  <p:tag name="KSO_WM_TEMPLATE_CATEGORY" val="custom"/>
  <p:tag name="KSO_WM_TEMPLATE_INDEX" val="645"/>
  <p:tag name="MH" val="20150921105008"/>
  <p:tag name="MH_LIBRARY" val="GRAPHIC"/>
  <p:tag name="MH_ORDER" val="文本框 1"/>
  <p:tag name="KSO_WM_UNIT_TYPE" val="a"/>
  <p:tag name="KSO_WM_UNIT_INDEX" val="1"/>
  <p:tag name="KSO_WM_UNIT_ID" val="custom645_9*a*1"/>
  <p:tag name="KSO_WM_UNIT_LAYERLEVEL" val="1"/>
  <p:tag name="KSO_WM_UNIT_ISCONTENTSTITLE" val="1"/>
  <p:tag name="KSO_WM_UNIT_VALUE" val="2"/>
  <p:tag name="KSO_WM_UNIT_HIGHLIGHT" val="0"/>
  <p:tag name="KSO_WM_UNIT_COMPATIBLE" val="0"/>
  <p:tag name="KSO_WM_UNIT_PRESET_TEXT" val="目录"/>
  <p:tag name="KSO_WM_UNIT_ISNUMDGMTITLE" val="0"/>
  <p:tag name="KSO_WM_UNIT_NOCLEAR" val="0"/>
  <p:tag name="KSO_WM_UNIT_DIAGRAM_ISNUMVISUAL" val="0"/>
  <p:tag name="KSO_WM_UNIT_DIAGRAM_ISREFERUNIT" val="0"/>
  <p:tag name="KSO_WM_DIAGRAM_GROUP_CODE" val="l1-1"/>
  <p:tag name="KSO_WM_UNIT_TEXT_FILL_FORE_SCHEMECOLOR_INDEX" val="5"/>
  <p:tag name="KSO_WM_UNIT_TEXT_FILL_TYPE" val="1"/>
  <p:tag name="KSO_WM_UNIT_USESOURCEFORMAT_APPLY" val="1"/>
</p:tagLst>
</file>

<file path=ppt/tags/tag137.xml><?xml version="1.0" encoding="utf-8"?>
<p:tagLst xmlns:p="http://schemas.openxmlformats.org/presentationml/2006/main">
  <p:tag name="KSO_WM_TAG_VERSION" val="1.0"/>
  <p:tag name="KSO_WM_BEAUTIFY_FLAG" val="#wm#"/>
  <p:tag name="KSO_WM_TEMPLATE_CATEGORY" val="custom"/>
  <p:tag name="KSO_WM_TEMPLATE_INDEX" val="645"/>
  <p:tag name="MH" val="20150921105008"/>
  <p:tag name="MH_LIBRARY" val="GRAPHIC"/>
  <p:tag name="MH_ORDER" val="椭圆 4"/>
  <p:tag name="KSO_WM_UNIT_TYPE" val="l_h_i"/>
  <p:tag name="KSO_WM_UNIT_INDEX" val="1_1_1"/>
  <p:tag name="KSO_WM_UNIT_ID" val="custom645_9*l_h_i*1_1_1"/>
  <p:tag name="KSO_WM_UNIT_LAYERLEVEL" val="1_1_1"/>
  <p:tag name="KSO_WM_DIAGRAM_GROUP_CODE" val="l1-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 name="KSO_WM_UNIT_USESOURCEFORMAT_APPLY" val="1"/>
</p:tagLst>
</file>

<file path=ppt/tags/tag138.xml><?xml version="1.0" encoding="utf-8"?>
<p:tagLst xmlns:p="http://schemas.openxmlformats.org/presentationml/2006/main">
  <p:tag name="KSO_WM_TAG_VERSION" val="1.0"/>
  <p:tag name="KSO_WM_BEAUTIFY_FLAG" val="#wm#"/>
  <p:tag name="KSO_WM_TEMPLATE_CATEGORY" val="custom"/>
  <p:tag name="KSO_WM_TEMPLATE_INDEX" val="645"/>
  <p:tag name="MH" val="20150921105008"/>
  <p:tag name="MH_LIBRARY" val="GRAPHIC"/>
  <p:tag name="MH_ORDER" val="Oval 7"/>
  <p:tag name="KSO_WM_UNIT_TYPE" val="l_h_i"/>
  <p:tag name="KSO_WM_UNIT_INDEX" val="1_1_2"/>
  <p:tag name="KSO_WM_UNIT_ID" val="custom645_9*l_h_i*1_1_2"/>
  <p:tag name="KSO_WM_UNIT_LAYERLEVEL" val="1_1_1"/>
  <p:tag name="KSO_WM_DIAGRAM_GROUP_CODE" val="l1-1"/>
  <p:tag name="KSO_WM_UNIT_HIGHLIGHT" val="0"/>
  <p:tag name="KSO_WM_UNIT_COMPATIBLE" val="0"/>
  <p:tag name="KSO_WM_UNIT_DIAGRAM_ISNUMVISUAL" val="0"/>
  <p:tag name="KSO_WM_UNIT_DIAGRAM_ISREFERUNIT" val="0"/>
  <p:tag name="KSO_WM_UNIT_SUBTYPE" val="d"/>
  <p:tag name="KSO_WM_UNIT_TEXT_FILL_FORE_SCHEMECOLOR_INDEX" val="13"/>
  <p:tag name="KSO_WM_UNIT_TEXT_FILL_TYPE" val="1"/>
  <p:tag name="KSO_WM_UNIT_USESOURCEFORMAT_APPLY" val="1"/>
</p:tagLst>
</file>

<file path=ppt/tags/tag139.xml><?xml version="1.0" encoding="utf-8"?>
<p:tagLst xmlns:p="http://schemas.openxmlformats.org/presentationml/2006/main">
  <p:tag name="KSO_WM_TAG_VERSION" val="1.0"/>
  <p:tag name="KSO_WM_BEAUTIFY_FLAG" val="#wm#"/>
  <p:tag name="KSO_WM_TEMPLATE_CATEGORY" val="custom"/>
  <p:tag name="KSO_WM_TEMPLATE_INDEX" val="645"/>
  <p:tag name="MH" val="20150921105008"/>
  <p:tag name="MH_LIBRARY" val="GRAPHIC"/>
  <p:tag name="MH_ORDER" val="Rectangle 8"/>
  <p:tag name="KSO_WM_UNIT_TYPE" val="l_h_i"/>
  <p:tag name="KSO_WM_UNIT_INDEX" val="1_1_3"/>
  <p:tag name="KSO_WM_UNIT_ID" val="custom645_9*l_h_i*1_1_3"/>
  <p:tag name="KSO_WM_UNIT_LAYERLEVEL" val="1_1_1"/>
  <p:tag name="KSO_WM_DIAGRAM_GROUP_CODE" val="l1-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 name="KSO_WM_UNIT_USESOURCEFORMAT_APPLY"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TAG_VERSION" val="1.0"/>
  <p:tag name="KSO_WM_BEAUTIFY_FLAG" val="#wm#"/>
  <p:tag name="KSO_WM_TEMPLATE_CATEGORY" val="custom"/>
  <p:tag name="KSO_WM_TEMPLATE_INDEX" val="645"/>
  <p:tag name="MH" val="20150921105008"/>
  <p:tag name="MH_LIBRARY" val="GRAPHIC"/>
  <p:tag name="MH_ORDER" val="TextBox 6"/>
  <p:tag name="KSO_WM_UNIT_TYPE" val="l_h_f"/>
  <p:tag name="KSO_WM_UNIT_INDEX" val="1_1_1"/>
  <p:tag name="KSO_WM_UNIT_ID" val="custom645_9*l_h_f*1_1_1"/>
  <p:tag name="KSO_WM_UNIT_LAYERLEVEL" val="1_1_1"/>
  <p:tag name="KSO_WM_UNIT_VALUE" val="11"/>
  <p:tag name="KSO_WM_UNIT_HIGHLIGHT" val="0"/>
  <p:tag name="KSO_WM_UNIT_COMPATIBLE" val="0"/>
  <p:tag name="KSO_WM_UNIT_PRESET_TEXT_INDEX" val="3"/>
  <p:tag name="KSO_WM_UNIT_PRESET_TEXT_LEN" val="17"/>
  <p:tag name="KSO_WM_DIAGRAM_GROUP_CODE" val="l1-1"/>
  <p:tag name="KSO_WM_UNIT_SUBTYPE" val="a"/>
  <p:tag name="KSO_WM_UNIT_NOCLEAR" val="0"/>
  <p:tag name="KSO_WM_UNIT_DIAGRAM_ISNUMVISUAL" val="0"/>
  <p:tag name="KSO_WM_UNIT_DIAGRAM_ISREFERUNIT" val="0"/>
  <p:tag name="KSO_WM_UNIT_TEXT_FILL_FORE_SCHEMECOLOR_INDEX" val="13"/>
  <p:tag name="KSO_WM_UNIT_TEXT_FILL_TYPE" val="1"/>
  <p:tag name="KSO_WM_UNIT_USESOURCEFORMAT_APPLY" val="1"/>
</p:tagLst>
</file>

<file path=ppt/tags/tag141.xml><?xml version="1.0" encoding="utf-8"?>
<p:tagLst xmlns:p="http://schemas.openxmlformats.org/presentationml/2006/main">
  <p:tag name="KSO_WM_TAG_VERSION" val="1.0"/>
  <p:tag name="KSO_WM_BEAUTIFY_FLAG" val="#wm#"/>
  <p:tag name="KSO_WM_TEMPLATE_CATEGORY" val="custom"/>
  <p:tag name="KSO_WM_TEMPLATE_INDEX" val="645"/>
  <p:tag name="MH" val="20150921105008"/>
  <p:tag name="MH_LIBRARY" val="GRAPHIC"/>
  <p:tag name="MH_ORDER" val="椭圆 4"/>
  <p:tag name="KSO_WM_UNIT_TYPE" val="l_h_i"/>
  <p:tag name="KSO_WM_UNIT_INDEX" val="1_2_1"/>
  <p:tag name="KSO_WM_UNIT_ID" val="custom645_9*l_h_i*1_2_1"/>
  <p:tag name="KSO_WM_UNIT_LAYERLEVEL" val="1_1_1"/>
  <p:tag name="KSO_WM_DIAGRAM_GROUP_CODE" val="l1-1"/>
  <p:tag name="KSO_WM_UNIT_HIGHLIGHT" val="0"/>
  <p:tag name="KSO_WM_UNIT_COMPATIBLE" val="0"/>
  <p:tag name="KSO_WM_UNIT_DIAGRAM_ISNUMVISUAL" val="0"/>
  <p:tag name="KSO_WM_UNIT_DIAGRAM_ISREFERUNIT" val="0"/>
  <p:tag name="KSO_WM_UNIT_FILL_FORE_SCHEMECOLOR_INDEX" val="6"/>
  <p:tag name="KSO_WM_UNIT_FILL_TYPE" val="1"/>
  <p:tag name="KSO_WM_UNIT_TEXT_FILL_FORE_SCHEMECOLOR_INDEX" val="13"/>
  <p:tag name="KSO_WM_UNIT_TEXT_FILL_TYPE" val="1"/>
  <p:tag name="KSO_WM_UNIT_USESOURCEFORMAT_APPLY" val="1"/>
</p:tagLst>
</file>

<file path=ppt/tags/tag142.xml><?xml version="1.0" encoding="utf-8"?>
<p:tagLst xmlns:p="http://schemas.openxmlformats.org/presentationml/2006/main">
  <p:tag name="KSO_WM_TAG_VERSION" val="1.0"/>
  <p:tag name="KSO_WM_BEAUTIFY_FLAG" val="#wm#"/>
  <p:tag name="KSO_WM_TEMPLATE_CATEGORY" val="custom"/>
  <p:tag name="KSO_WM_TEMPLATE_INDEX" val="645"/>
  <p:tag name="MH" val="20150921105008"/>
  <p:tag name="MH_LIBRARY" val="GRAPHIC"/>
  <p:tag name="MH_ORDER" val="Oval 12"/>
  <p:tag name="KSO_WM_UNIT_TYPE" val="l_h_i"/>
  <p:tag name="KSO_WM_UNIT_INDEX" val="1_2_2"/>
  <p:tag name="KSO_WM_UNIT_ID" val="custom645_9*l_h_i*1_2_2"/>
  <p:tag name="KSO_WM_UNIT_LAYERLEVEL" val="1_1_1"/>
  <p:tag name="KSO_WM_DIAGRAM_GROUP_CODE" val="l1-1"/>
  <p:tag name="KSO_WM_UNIT_HIGHLIGHT" val="0"/>
  <p:tag name="KSO_WM_UNIT_COMPATIBLE" val="0"/>
  <p:tag name="KSO_WM_UNIT_DIAGRAM_ISNUMVISUAL" val="0"/>
  <p:tag name="KSO_WM_UNIT_DIAGRAM_ISREFERUNIT" val="0"/>
  <p:tag name="KSO_WM_UNIT_SUBTYPE" val="d"/>
  <p:tag name="KSO_WM_UNIT_TEXT_FILL_FORE_SCHEMECOLOR_INDEX" val="13"/>
  <p:tag name="KSO_WM_UNIT_TEXT_FILL_TYPE" val="1"/>
  <p:tag name="KSO_WM_UNIT_USESOURCEFORMAT_APPLY" val="1"/>
</p:tagLst>
</file>

<file path=ppt/tags/tag143.xml><?xml version="1.0" encoding="utf-8"?>
<p:tagLst xmlns:p="http://schemas.openxmlformats.org/presentationml/2006/main">
  <p:tag name="KSO_WM_TAG_VERSION" val="1.0"/>
  <p:tag name="KSO_WM_BEAUTIFY_FLAG" val="#wm#"/>
  <p:tag name="KSO_WM_TEMPLATE_CATEGORY" val="custom"/>
  <p:tag name="KSO_WM_TEMPLATE_INDEX" val="645"/>
  <p:tag name="MH" val="20150921105008"/>
  <p:tag name="MH_LIBRARY" val="GRAPHIC"/>
  <p:tag name="MH_ORDER" val="Rectangle 13"/>
  <p:tag name="KSO_WM_UNIT_TYPE" val="l_h_i"/>
  <p:tag name="KSO_WM_UNIT_INDEX" val="1_2_3"/>
  <p:tag name="KSO_WM_UNIT_ID" val="custom645_9*l_h_i*1_2_3"/>
  <p:tag name="KSO_WM_UNIT_LAYERLEVEL" val="1_1_1"/>
  <p:tag name="KSO_WM_DIAGRAM_GROUP_CODE" val="l1-1"/>
  <p:tag name="KSO_WM_UNIT_HIGHLIGHT" val="0"/>
  <p:tag name="KSO_WM_UNIT_COMPATIBLE" val="0"/>
  <p:tag name="KSO_WM_UNIT_DIAGRAM_ISNUMVISUAL" val="0"/>
  <p:tag name="KSO_WM_UNIT_DIAGRAM_ISREFERUNIT" val="0"/>
  <p:tag name="KSO_WM_UNIT_FILL_FORE_SCHEMECOLOR_INDEX" val="6"/>
  <p:tag name="KSO_WM_UNIT_FILL_TYPE" val="1"/>
  <p:tag name="KSO_WM_UNIT_TEXT_FILL_FORE_SCHEMECOLOR_INDEX" val="13"/>
  <p:tag name="KSO_WM_UNIT_TEXT_FILL_TYPE" val="1"/>
  <p:tag name="KSO_WM_UNIT_USESOURCEFORMAT_APPLY" val="1"/>
</p:tagLst>
</file>

<file path=ppt/tags/tag144.xml><?xml version="1.0" encoding="utf-8"?>
<p:tagLst xmlns:p="http://schemas.openxmlformats.org/presentationml/2006/main">
  <p:tag name="KSO_WM_TAG_VERSION" val="1.0"/>
  <p:tag name="KSO_WM_BEAUTIFY_FLAG" val="#wm#"/>
  <p:tag name="KSO_WM_TEMPLATE_CATEGORY" val="custom"/>
  <p:tag name="KSO_WM_TEMPLATE_INDEX" val="645"/>
  <p:tag name="MH" val="20150921105008"/>
  <p:tag name="MH_LIBRARY" val="GRAPHIC"/>
  <p:tag name="MH_ORDER" val="TextBox 18"/>
  <p:tag name="KSO_WM_UNIT_TYPE" val="l_h_f"/>
  <p:tag name="KSO_WM_UNIT_INDEX" val="1_2_1"/>
  <p:tag name="KSO_WM_UNIT_ID" val="custom645_9*l_h_f*1_2_1"/>
  <p:tag name="KSO_WM_UNIT_LAYERLEVEL" val="1_1_1"/>
  <p:tag name="KSO_WM_UNIT_VALUE" val="11"/>
  <p:tag name="KSO_WM_UNIT_HIGHLIGHT" val="0"/>
  <p:tag name="KSO_WM_UNIT_COMPATIBLE" val="0"/>
  <p:tag name="KSO_WM_UNIT_PRESET_TEXT_INDEX" val="3"/>
  <p:tag name="KSO_WM_UNIT_PRESET_TEXT_LEN" val="17"/>
  <p:tag name="KSO_WM_DIAGRAM_GROUP_CODE" val="l1-1"/>
  <p:tag name="KSO_WM_UNIT_SUBTYPE" val="a"/>
  <p:tag name="KSO_WM_UNIT_NOCLEAR" val="0"/>
  <p:tag name="KSO_WM_UNIT_DIAGRAM_ISNUMVISUAL" val="0"/>
  <p:tag name="KSO_WM_UNIT_DIAGRAM_ISREFERUNIT" val="0"/>
  <p:tag name="KSO_WM_UNIT_TEXT_FILL_FORE_SCHEMECOLOR_INDEX" val="13"/>
  <p:tag name="KSO_WM_UNIT_TEXT_FILL_TYPE" val="1"/>
  <p:tag name="KSO_WM_UNIT_USESOURCEFORMAT_APPLY" val="1"/>
</p:tagLst>
</file>

<file path=ppt/tags/tag145.xml><?xml version="1.0" encoding="utf-8"?>
<p:tagLst xmlns:p="http://schemas.openxmlformats.org/presentationml/2006/main">
  <p:tag name="KSO_WM_TAG_VERSION" val="1.0"/>
  <p:tag name="KSO_WM_BEAUTIFY_FLAG" val="#wm#"/>
  <p:tag name="KSO_WM_TEMPLATE_CATEGORY" val="custom"/>
  <p:tag name="KSO_WM_TEMPLATE_INDEX" val="645"/>
  <p:tag name="MH" val="20150921105008"/>
  <p:tag name="MH_LIBRARY" val="GRAPHIC"/>
  <p:tag name="MH_ORDER" val="椭圆 4"/>
  <p:tag name="KSO_WM_UNIT_TYPE" val="l_h_i"/>
  <p:tag name="KSO_WM_UNIT_INDEX" val="1_3_1"/>
  <p:tag name="KSO_WM_UNIT_ID" val="custom645_9*l_h_i*1_3_1"/>
  <p:tag name="KSO_WM_UNIT_LAYERLEVEL" val="1_1_1"/>
  <p:tag name="KSO_WM_DIAGRAM_GROUP_CODE" val="l1-1"/>
  <p:tag name="KSO_WM_UNIT_HIGHLIGHT" val="0"/>
  <p:tag name="KSO_WM_UNIT_COMPATIBLE" val="0"/>
  <p:tag name="KSO_WM_UNIT_DIAGRAM_ISNUMVISUAL" val="0"/>
  <p:tag name="KSO_WM_UNIT_DIAGRAM_ISREFERUNIT" val="0"/>
  <p:tag name="KSO_WM_UNIT_FILL_FORE_SCHEMECOLOR_INDEX" val="6"/>
  <p:tag name="KSO_WM_UNIT_FILL_TYPE" val="1"/>
  <p:tag name="KSO_WM_UNIT_TEXT_FILL_FORE_SCHEMECOLOR_INDEX" val="13"/>
  <p:tag name="KSO_WM_UNIT_TEXT_FILL_TYPE" val="1"/>
  <p:tag name="KSO_WM_UNIT_USESOURCEFORMAT_APPLY" val="1"/>
</p:tagLst>
</file>

<file path=ppt/tags/tag146.xml><?xml version="1.0" encoding="utf-8"?>
<p:tagLst xmlns:p="http://schemas.openxmlformats.org/presentationml/2006/main">
  <p:tag name="KSO_WM_TAG_VERSION" val="1.0"/>
  <p:tag name="KSO_WM_BEAUTIFY_FLAG" val="#wm#"/>
  <p:tag name="KSO_WM_TEMPLATE_CATEGORY" val="custom"/>
  <p:tag name="KSO_WM_TEMPLATE_INDEX" val="645"/>
  <p:tag name="MH" val="20150921105008"/>
  <p:tag name="MH_LIBRARY" val="GRAPHIC"/>
  <p:tag name="MH_ORDER" val="Oval 7"/>
  <p:tag name="KSO_WM_UNIT_TYPE" val="l_h_i"/>
  <p:tag name="KSO_WM_UNIT_INDEX" val="1_3_2"/>
  <p:tag name="KSO_WM_UNIT_ID" val="custom645_9*l_h_i*1_3_2"/>
  <p:tag name="KSO_WM_UNIT_LAYERLEVEL" val="1_1_1"/>
  <p:tag name="KSO_WM_DIAGRAM_GROUP_CODE" val="l1-1"/>
  <p:tag name="KSO_WM_UNIT_HIGHLIGHT" val="0"/>
  <p:tag name="KSO_WM_UNIT_COMPATIBLE" val="0"/>
  <p:tag name="KSO_WM_UNIT_DIAGRAM_ISNUMVISUAL" val="0"/>
  <p:tag name="KSO_WM_UNIT_DIAGRAM_ISREFERUNIT" val="0"/>
  <p:tag name="KSO_WM_UNIT_SUBTYPE" val="d"/>
  <p:tag name="KSO_WM_UNIT_TEXT_FILL_FORE_SCHEMECOLOR_INDEX" val="13"/>
  <p:tag name="KSO_WM_UNIT_TEXT_FILL_TYPE" val="1"/>
  <p:tag name="KSO_WM_UNIT_USESOURCEFORMAT_APPLY" val="1"/>
</p:tagLst>
</file>

<file path=ppt/tags/tag147.xml><?xml version="1.0" encoding="utf-8"?>
<p:tagLst xmlns:p="http://schemas.openxmlformats.org/presentationml/2006/main">
  <p:tag name="KSO_WM_TAG_VERSION" val="1.0"/>
  <p:tag name="KSO_WM_BEAUTIFY_FLAG" val="#wm#"/>
  <p:tag name="KSO_WM_TEMPLATE_CATEGORY" val="custom"/>
  <p:tag name="KSO_WM_TEMPLATE_INDEX" val="645"/>
  <p:tag name="MH" val="20150921105008"/>
  <p:tag name="MH_LIBRARY" val="GRAPHIC"/>
  <p:tag name="MH_ORDER" val="Rectangle 8"/>
  <p:tag name="KSO_WM_UNIT_TYPE" val="l_h_i"/>
  <p:tag name="KSO_WM_UNIT_INDEX" val="1_3_3"/>
  <p:tag name="KSO_WM_UNIT_ID" val="custom645_9*l_h_i*1_3_3"/>
  <p:tag name="KSO_WM_UNIT_LAYERLEVEL" val="1_1_1"/>
  <p:tag name="KSO_WM_DIAGRAM_GROUP_CODE" val="l1-1"/>
  <p:tag name="KSO_WM_UNIT_HIGHLIGHT" val="0"/>
  <p:tag name="KSO_WM_UNIT_COMPATIBLE" val="0"/>
  <p:tag name="KSO_WM_UNIT_DIAGRAM_ISNUMVISUAL" val="0"/>
  <p:tag name="KSO_WM_UNIT_DIAGRAM_ISREFERUNIT" val="0"/>
  <p:tag name="KSO_WM_UNIT_FILL_FORE_SCHEMECOLOR_INDEX" val="6"/>
  <p:tag name="KSO_WM_UNIT_FILL_TYPE" val="1"/>
  <p:tag name="KSO_WM_UNIT_TEXT_FILL_FORE_SCHEMECOLOR_INDEX" val="13"/>
  <p:tag name="KSO_WM_UNIT_TEXT_FILL_TYPE" val="1"/>
  <p:tag name="KSO_WM_UNIT_USESOURCEFORMAT_APPLY" val="1"/>
</p:tagLst>
</file>

<file path=ppt/tags/tag148.xml><?xml version="1.0" encoding="utf-8"?>
<p:tagLst xmlns:p="http://schemas.openxmlformats.org/presentationml/2006/main">
  <p:tag name="KSO_WM_TAG_VERSION" val="1.0"/>
  <p:tag name="KSO_WM_BEAUTIFY_FLAG" val="#wm#"/>
  <p:tag name="KSO_WM_TEMPLATE_CATEGORY" val="custom"/>
  <p:tag name="KSO_WM_TEMPLATE_INDEX" val="645"/>
  <p:tag name="MH" val="20150921105008"/>
  <p:tag name="MH_LIBRARY" val="GRAPHIC"/>
  <p:tag name="MH_ORDER" val="TextBox 6"/>
  <p:tag name="KSO_WM_UNIT_TYPE" val="l_h_f"/>
  <p:tag name="KSO_WM_UNIT_INDEX" val="1_3_1"/>
  <p:tag name="KSO_WM_UNIT_ID" val="custom645_9*l_h_f*1_3_1"/>
  <p:tag name="KSO_WM_UNIT_LAYERLEVEL" val="1_1_1"/>
  <p:tag name="KSO_WM_UNIT_VALUE" val="11"/>
  <p:tag name="KSO_WM_UNIT_HIGHLIGHT" val="0"/>
  <p:tag name="KSO_WM_UNIT_COMPATIBLE" val="0"/>
  <p:tag name="KSO_WM_UNIT_PRESET_TEXT_INDEX" val="3"/>
  <p:tag name="KSO_WM_UNIT_PRESET_TEXT_LEN" val="17"/>
  <p:tag name="KSO_WM_DIAGRAM_GROUP_CODE" val="l1-1"/>
  <p:tag name="KSO_WM_UNIT_SUBTYPE" val="a"/>
  <p:tag name="KSO_WM_UNIT_NOCLEAR" val="0"/>
  <p:tag name="KSO_WM_UNIT_DIAGRAM_ISNUMVISUAL" val="0"/>
  <p:tag name="KSO_WM_UNIT_DIAGRAM_ISREFERUNIT" val="0"/>
  <p:tag name="KSO_WM_UNIT_TEXT_FILL_FORE_SCHEMECOLOR_INDEX" val="13"/>
  <p:tag name="KSO_WM_UNIT_TEXT_FILL_TYPE" val="1"/>
  <p:tag name="KSO_WM_UNIT_USESOURCEFORMAT_APPLY" val="1"/>
</p:tagLst>
</file>

<file path=ppt/tags/tag149.xml><?xml version="1.0" encoding="utf-8"?>
<p:tagLst xmlns:p="http://schemas.openxmlformats.org/presentationml/2006/main">
  <p:tag name="KSO_WM_TAG_VERSION" val="1.0"/>
  <p:tag name="KSO_WM_BEAUTIFY_FLAG" val="#wm#"/>
  <p:tag name="KSO_WM_TEMPLATE_CATEGORY" val="custom"/>
  <p:tag name="KSO_WM_TEMPLATE_INDEX" val="645"/>
  <p:tag name="MH" val="20150921105008"/>
  <p:tag name="MH_LIBRARY" val="GRAPHIC"/>
  <p:tag name="MH_ORDER" val="椭圆 4"/>
  <p:tag name="KSO_WM_UNIT_TYPE" val="l_h_i"/>
  <p:tag name="KSO_WM_UNIT_INDEX" val="1_4_1"/>
  <p:tag name="KSO_WM_UNIT_ID" val="custom645_9*l_h_i*1_4_1"/>
  <p:tag name="KSO_WM_UNIT_LAYERLEVEL" val="1_1_1"/>
  <p:tag name="KSO_WM_DIAGRAM_GROUP_CODE" val="l1-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 name="KSO_WM_UNIT_USESOURCEFORMAT_APPLY"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TAG_VERSION" val="1.0"/>
  <p:tag name="KSO_WM_BEAUTIFY_FLAG" val="#wm#"/>
  <p:tag name="KSO_WM_TEMPLATE_CATEGORY" val="custom"/>
  <p:tag name="KSO_WM_TEMPLATE_INDEX" val="645"/>
  <p:tag name="MH" val="20150921105008"/>
  <p:tag name="MH_LIBRARY" val="GRAPHIC"/>
  <p:tag name="MH_ORDER" val="Oval 12"/>
  <p:tag name="KSO_WM_UNIT_TYPE" val="l_h_i"/>
  <p:tag name="KSO_WM_UNIT_INDEX" val="1_4_2"/>
  <p:tag name="KSO_WM_UNIT_ID" val="custom645_9*l_h_i*1_4_2"/>
  <p:tag name="KSO_WM_UNIT_LAYERLEVEL" val="1_1_1"/>
  <p:tag name="KSO_WM_DIAGRAM_GROUP_CODE" val="l1-1"/>
  <p:tag name="KSO_WM_UNIT_HIGHLIGHT" val="0"/>
  <p:tag name="KSO_WM_UNIT_COMPATIBLE" val="0"/>
  <p:tag name="KSO_WM_UNIT_DIAGRAM_ISNUMVISUAL" val="0"/>
  <p:tag name="KSO_WM_UNIT_DIAGRAM_ISREFERUNIT" val="0"/>
  <p:tag name="KSO_WM_UNIT_SUBTYPE" val="d"/>
  <p:tag name="KSO_WM_UNIT_TEXT_FILL_FORE_SCHEMECOLOR_INDEX" val="13"/>
  <p:tag name="KSO_WM_UNIT_TEXT_FILL_TYPE" val="1"/>
  <p:tag name="KSO_WM_UNIT_USESOURCEFORMAT_APPLY" val="1"/>
</p:tagLst>
</file>

<file path=ppt/tags/tag151.xml><?xml version="1.0" encoding="utf-8"?>
<p:tagLst xmlns:p="http://schemas.openxmlformats.org/presentationml/2006/main">
  <p:tag name="KSO_WM_TAG_VERSION" val="1.0"/>
  <p:tag name="KSO_WM_BEAUTIFY_FLAG" val="#wm#"/>
  <p:tag name="KSO_WM_TEMPLATE_CATEGORY" val="custom"/>
  <p:tag name="KSO_WM_TEMPLATE_INDEX" val="645"/>
  <p:tag name="MH" val="20150921105008"/>
  <p:tag name="MH_LIBRARY" val="GRAPHIC"/>
  <p:tag name="MH_ORDER" val="Rectangle 13"/>
  <p:tag name="KSO_WM_UNIT_TYPE" val="l_h_i"/>
  <p:tag name="KSO_WM_UNIT_INDEX" val="1_4_3"/>
  <p:tag name="KSO_WM_UNIT_ID" val="custom645_9*l_h_i*1_4_3"/>
  <p:tag name="KSO_WM_UNIT_LAYERLEVEL" val="1_1_1"/>
  <p:tag name="KSO_WM_DIAGRAM_GROUP_CODE" val="l1-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 name="KSO_WM_UNIT_USESOURCEFORMAT_APPLY" val="1"/>
</p:tagLst>
</file>

<file path=ppt/tags/tag152.xml><?xml version="1.0" encoding="utf-8"?>
<p:tagLst xmlns:p="http://schemas.openxmlformats.org/presentationml/2006/main">
  <p:tag name="KSO_WM_TAG_VERSION" val="1.0"/>
  <p:tag name="KSO_WM_BEAUTIFY_FLAG" val="#wm#"/>
  <p:tag name="KSO_WM_TEMPLATE_CATEGORY" val="custom"/>
  <p:tag name="KSO_WM_TEMPLATE_INDEX" val="645"/>
  <p:tag name="MH" val="20150921105008"/>
  <p:tag name="MH_LIBRARY" val="GRAPHIC"/>
  <p:tag name="MH_ORDER" val="TextBox 18"/>
  <p:tag name="KSO_WM_UNIT_TYPE" val="l_h_f"/>
  <p:tag name="KSO_WM_UNIT_INDEX" val="1_4_1"/>
  <p:tag name="KSO_WM_UNIT_ID" val="custom645_9*l_h_f*1_4_1"/>
  <p:tag name="KSO_WM_UNIT_LAYERLEVEL" val="1_1_1"/>
  <p:tag name="KSO_WM_UNIT_VALUE" val="11"/>
  <p:tag name="KSO_WM_UNIT_HIGHLIGHT" val="0"/>
  <p:tag name="KSO_WM_UNIT_COMPATIBLE" val="0"/>
  <p:tag name="KSO_WM_UNIT_PRESET_TEXT_INDEX" val="3"/>
  <p:tag name="KSO_WM_UNIT_PRESET_TEXT_LEN" val="17"/>
  <p:tag name="KSO_WM_DIAGRAM_GROUP_CODE" val="l1-1"/>
  <p:tag name="KSO_WM_UNIT_SUBTYPE" val="a"/>
  <p:tag name="KSO_WM_UNIT_NOCLEAR" val="0"/>
  <p:tag name="KSO_WM_UNIT_DIAGRAM_ISNUMVISUAL" val="0"/>
  <p:tag name="KSO_WM_UNIT_DIAGRAM_ISREFERUNIT" val="0"/>
  <p:tag name="KSO_WM_UNIT_TEXT_FILL_FORE_SCHEMECOLOR_INDEX" val="13"/>
  <p:tag name="KSO_WM_UNIT_TEXT_FILL_TYPE" val="1"/>
  <p:tag name="KSO_WM_UNIT_USESOURCEFORMAT_APPLY" val="1"/>
</p:tagLst>
</file>

<file path=ppt/tags/tag153.xml><?xml version="1.0" encoding="utf-8"?>
<p:tagLst xmlns:p="http://schemas.openxmlformats.org/presentationml/2006/main">
  <p:tag name="MH" val="20150921105008"/>
  <p:tag name="MH_LIBRARY" val="GRAPHIC"/>
  <p:tag name="KSO_WM_TEMPLATE_CATEGORY" val="custom"/>
  <p:tag name="KSO_WM_TEMPLATE_INDEX" val="645"/>
  <p:tag name="KSO_WM_TAG_VERSION" val="1.0"/>
  <p:tag name="KSO_WM_SLIDE_ID" val="custom645_9"/>
  <p:tag name="KSO_WM_SLIDE_INDEX" val="9"/>
  <p:tag name="KSO_WM_SLIDE_ITEM_CNT" val="4"/>
  <p:tag name="KSO_WM_SLIDE_LAYOUT" val="a_b_l"/>
  <p:tag name="KSO_WM_SLIDE_LAYOUT_CNT" val="1_1_1"/>
  <p:tag name="KSO_WM_SLIDE_TYPE" val="contents"/>
  <p:tag name="KSO_WM_BEAUTIFY_FLAG" val="#wm#"/>
  <p:tag name="KSO_WM_DIAGRAM_GROUP_CODE" val="l1-1"/>
  <p:tag name="KSO_WM_TEMPLATE_SUBCATEGORY" val="0"/>
  <p:tag name="KSO_WM_TEMPLATE_MASTER_TYPE" val="1"/>
  <p:tag name="KSO_WM_TEMPLATE_COLOR_TYPE" val="0"/>
  <p:tag name="KSO_WM_SLIDE_DIAGTYPE" val="l"/>
</p:tagLst>
</file>

<file path=ppt/tags/tag154.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155.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156.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157.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158.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159.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16.xml><?xml version="1.0" encoding="utf-8"?>
<p:tagLst xmlns:p="http://schemas.openxmlformats.org/presentationml/2006/main">
  <p:tag name="MH" val="20150921105644"/>
  <p:tag name="MH_LIBRARY" val="GRAPHIC"/>
  <p:tag name="MH_ORDER" val="直接连接符 3"/>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0.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161.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162.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163.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164.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165.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166.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167.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168.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169.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17.xml><?xml version="1.0" encoding="utf-8"?>
<p:tagLst xmlns:p="http://schemas.openxmlformats.org/presentationml/2006/main">
  <p:tag name="MH" val="20150921105644"/>
  <p:tag name="MH_LIBRARY" val="GRAPHIC"/>
  <p:tag name="MH_ORDER" val="直接连接符 4"/>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171.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172.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173.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174.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175.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176.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177.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178.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179.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181.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182.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183.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184.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185.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186.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187.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188.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189.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191.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192.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193.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194.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195.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196.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197.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198.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199.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201.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202.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203.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204.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205.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206.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207.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208.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209.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211.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212.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213.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214.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215.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216.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217.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218.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219.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0.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221.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222.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223.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224.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225.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226.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227.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228.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229.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231.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232.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233.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234.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235.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236.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237.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238.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239.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241.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242.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243.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244.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245.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246.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247.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248.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249.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251.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252.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253.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254.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255.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256.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257.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258.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259.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261.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262.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263.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264.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265.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266.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267.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268.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269.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271.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272.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273.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274.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275.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276.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277.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278.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279.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281.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282.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283.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284.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285.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286.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287.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288.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289.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291.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292.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293.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294.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295.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296.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297.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298.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299.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0.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301.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302.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303.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304.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305.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306.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307.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308.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309.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311.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312.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313.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314.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315.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316.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317.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318.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319.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0.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321.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322.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323.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324.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325.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326.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327.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328.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329.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0.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331.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332.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333.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334.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335.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336.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337.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338.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339.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0.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341.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342.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343.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344.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345.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346.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347.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348.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349.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50.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351.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352.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353.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354.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355.xml><?xml version="1.0" encoding="utf-8"?>
<p:tagLst xmlns:p="http://schemas.openxmlformats.org/presentationml/2006/main">
  <p:tag name="KSO_WM_TAG_VERSION" val="1.0"/>
  <p:tag name="KSO_WM_BEAUTIFY_FLAG" val="#wm#"/>
  <p:tag name="KSO_WM_UNIT_TYPE" val="i"/>
  <p:tag name="KSO_WM_UNIT_ID" val="custom645_2*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356.xml><?xml version="1.0" encoding="utf-8"?>
<p:tagLst xmlns:p="http://schemas.openxmlformats.org/presentationml/2006/main">
  <p:tag name="KSO_WM_TAG_VERSION" val="1.0"/>
  <p:tag name="KSO_WM_BEAUTIFY_FLAG" val="#wm#"/>
  <p:tag name="KSO_WM_TEMPLATE_CATEGORY" val="custom"/>
  <p:tag name="KSO_WM_TEMPLATE_INDEX" val="645"/>
  <p:tag name="KSO_WM_UNIT_TYPE" val="a"/>
  <p:tag name="KSO_WM_UNIT_INDEX" val="1"/>
  <p:tag name="KSO_WM_UNIT_ID" val="custom645_2*a*1"/>
  <p:tag name="KSO_WM_UNIT_LAYERLEVEL" val="1"/>
  <p:tag name="KSO_WM_UNIT_VALUE" val="36"/>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357.xml><?xml version="1.0" encoding="utf-8"?>
<p:tagLst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645"/>
  <p:tag name="KSO_WM_TAG_VERSION" val="1.0"/>
  <p:tag name="KSO_WM_SLIDE_ID" val="custom645_2"/>
  <p:tag name="KSO_WM_SLIDE_INDEX" val="2"/>
  <p:tag name="KSO_WM_SLIDE_ITEM_CNT" val="0"/>
  <p:tag name="KSO_WM_SLIDE_LAYOUT" val="a_f"/>
  <p:tag name="KSO_WM_SLIDE_LAYOUT_CNT" val="1_1"/>
  <p:tag name="KSO_WM_SLIDE_TYPE" val="text"/>
  <p:tag name="KSO_WM_BEAUTIFY_FLAG" val="#wm#"/>
  <p:tag name="KSO_WM_SLIDE_POSITION" val="49*28"/>
  <p:tag name="KSO_WM_SLIDE_SIZE" val="621*457"/>
  <p:tag name="KSO_WM_TEMPLATE_SUBCATEGORY" val="0"/>
  <p:tag name="KSO_WM_TEMPLATE_MASTER_TYPE" val="1"/>
  <p:tag name="KSO_WM_TEMPLATE_COLOR_TYPE" val="0"/>
</p:tagLst>
</file>

<file path=ppt/tags/tag358.xml><?xml version="1.0" encoding="utf-8"?>
<p:tagLst xmlns:p="http://schemas.openxmlformats.org/presentationml/2006/main">
  <p:tag name="KSO_WM_UNIT_ISCONTENTSTITLE" val="0"/>
  <p:tag name="KSO_WM_UNIT_ISNUMDGMTITLE" val="0"/>
  <p:tag name="KSO_WM_UNIT_PRESET_TEXT" val="感谢观看！"/>
  <p:tag name="KSO_WM_UNIT_NOCLEAR" val="1"/>
  <p:tag name="KSO_WM_UNIT_HIGHLIGHT" val="0"/>
  <p:tag name="KSO_WM_UNIT_COMPATIBLE" val="0"/>
  <p:tag name="KSO_WM_UNIT_DIAGRAM_ISNUMVISUAL" val="0"/>
  <p:tag name="KSO_WM_UNIT_DIAGRAM_ISREFERUNIT" val="0"/>
  <p:tag name="KSO_WM_UNIT_TYPE" val="a"/>
  <p:tag name="KSO_WM_UNIT_INDEX" val="1"/>
  <p:tag name="KSO_WM_UNIT_ID" val="custom645_27*a*1"/>
  <p:tag name="KSO_WM_TEMPLATE_CATEGORY" val="custom"/>
  <p:tag name="KSO_WM_TEMPLATE_INDEX" val="645"/>
  <p:tag name="KSO_WM_UNIT_LAYERLEVEL" val="1"/>
  <p:tag name="KSO_WM_TAG_VERSION" val="1.0"/>
  <p:tag name="KSO_WM_BEAUTIFY_FLAG" val="#wm#"/>
</p:tagLst>
</file>

<file path=ppt/tags/tag359.xml><?xml version="1.0" encoding="utf-8"?>
<p:tagLst xmlns:p="http://schemas.openxmlformats.org/presentationml/2006/main">
  <p:tag name="MH" val="20150921114015"/>
  <p:tag name="MH_LIBRARY" val="GRAPHIC"/>
  <p:tag name="MH_ORDER" val="Freeform 6"/>
  <p:tag name="KSO_WM_TAG_VERSION" val="1.0"/>
  <p:tag name="KSO_WM_BEAUTIFY_FLAG" val="#wm#"/>
  <p:tag name="KSO_WM_UNIT_TYPE" val="i"/>
  <p:tag name="KSO_WM_UNIT_ID" val="custom645_27*i*0"/>
  <p:tag name="KSO_WM_TEMPLATE_CATEGORY" val="custom"/>
  <p:tag name="KSO_WM_TEMPLATE_INDEX" val="645"/>
  <p:tag name="KSO_WM_UNIT_INDEX" val="0"/>
  <p:tag name="KSO_WM_UNIT_HIGHLIGHT" val="0"/>
  <p:tag name="KSO_WM_UNIT_COMPATIBLE" val="0"/>
  <p:tag name="KSO_WM_UNIT_DIAGRAM_ISNUMVISUAL" val="0"/>
  <p:tag name="KSO_WM_UNIT_DIAGRAM_ISREFERUNIT" val="0"/>
  <p:tag name="KSO_WM_UNIT_LAYERLEVEL"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0.xml><?xml version="1.0" encoding="utf-8"?>
<p:tagLst xmlns:p="http://schemas.openxmlformats.org/presentationml/2006/main">
  <p:tag name="MH" val="20150921114015"/>
  <p:tag name="MH_LIBRARY" val="GRAPHIC"/>
  <p:tag name="KSO_WM_TEMPLATE_CATEGORY" val="custom"/>
  <p:tag name="KSO_WM_TEMPLATE_INDEX" val="645"/>
  <p:tag name="KSO_WM_TAG_VERSION" val="1.0"/>
  <p:tag name="KSO_WM_SLIDE_ID" val="custom645_27"/>
  <p:tag name="KSO_WM_SLIDE_INDEX" val="27"/>
  <p:tag name="KSO_WM_SLIDE_ITEM_CNT" val="0"/>
  <p:tag name="KSO_WM_SLIDE_TYPE" val="endPage"/>
  <p:tag name="KSO_WM_BEAUTIFY_FLAG" val="#wm#"/>
  <p:tag name="KSO_WM_TEMPLATE_SUBCATEGORY" val="0"/>
  <p:tag name="KSO_WM_TEMPLATE_MASTER_TYPE" val="1"/>
  <p:tag name="KSO_WM_TEMPLATE_COLOR_TYPE" val="0"/>
  <p:tag name="KSO_WM_SLIDE_LAYOUT" val="a"/>
  <p:tag name="KSO_WM_SLIDE_LAYOUT_CNT"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8.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59.xml><?xml version="1.0" encoding="utf-8"?>
<p:tagLst xmlns:p="http://schemas.openxmlformats.org/presentationml/2006/main">
  <p:tag name="KSO_WM_TAG_VERSION" val="1.0"/>
  <p:tag name="KSO_WM_BEAUTIFY_FLAG" val="#wm#"/>
  <p:tag name="MH" val="20150921110234"/>
  <p:tag name="MH_LIBRARY" val="GRAPHIC"/>
  <p:tag name="MH_TYPE" val="SubTitle"/>
  <p:tag name="MH_ORDER" val="2"/>
  <p:tag name="KSO_WM_UNIT_TYPE" val="m_i"/>
  <p:tag name="KSO_WM_UNIT_INDEX" val="1_3"/>
  <p:tag name="KSO_WM_UNIT_ID" val="_12*m_i*1_3"/>
  <p:tag name="KSO_WM_UNIT_LAYERLEVEL" val="1_1"/>
  <p:tag name="KSO_WM_SLIDE_BACKGROUND_TYPE" val="general"/>
  <p:tag name="KSO_WM_UNIT_HIGHLIGHT" val="0"/>
  <p:tag name="KSO_WM_UNIT_COMPATIBLE" val="0"/>
  <p:tag name="KSO_WM_UNIT_DIAGRAM_ISNUMVISUAL" val="0"/>
  <p:tag name="KSO_WM_UNIT_DIAGRAM_ISREFERUNIT" val="0"/>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TAG_VERSION" val="1.0"/>
  <p:tag name="KSO_WM_BEAUTIFY_FLAG" val="#wm#"/>
  <p:tag name="MH" val="20150921110234"/>
  <p:tag name="MH_LIBRARY" val="GRAPHIC"/>
  <p:tag name="MH_TYPE" val="Other"/>
  <p:tag name="MH_ORDER" val="2"/>
  <p:tag name="KSO_WM_UNIT_TYPE" val="m_i"/>
  <p:tag name="KSO_WM_UNIT_INDEX" val="1_4"/>
  <p:tag name="KSO_WM_UNIT_ID" val="_12*m_i*1_4"/>
  <p:tag name="KSO_WM_UNIT_LAYERLEVEL" val="1_1"/>
  <p:tag name="KSO_WM_SLIDE_BACKGROUND_TYPE" val="general"/>
  <p:tag name="KSO_WM_UNIT_HIGHLIGHT" val="0"/>
  <p:tag name="KSO_WM_UNIT_COMPATIBLE" val="0"/>
  <p:tag name="KSO_WM_UNIT_DIAGRAM_ISNUMVISUAL" val="0"/>
  <p:tag name="KSO_WM_UNIT_DIAGRAM_ISREFERUNIT" val="0"/>
</p:tagLst>
</file>

<file path=ppt/tags/tag61.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65.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UNIT_BK_DARK_LIGHT" val="2"/>
  <p:tag name="KSO_WM_UNIT_SUBTYPE" val="h"/>
  <p:tag name="KSO_WM_UNIT_TYPE" val="i"/>
  <p:tag name="KSO_WM_UNIT_INDEX" val="1"/>
</p:tagLst>
</file>

<file path=ppt/tags/tag66.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67.xml><?xml version="1.0" encoding="utf-8"?>
<p:tagLst xmlns:p="http://schemas.openxmlformats.org/presentationml/2006/main">
  <p:tag name="KSO_WM_TAG_VERSION" val="1.0"/>
  <p:tag name="KSO_WM_BEAUTIFY_FLAG" val="#wm#"/>
  <p:tag name="MH" val="20150921110234"/>
  <p:tag name="MH_LIBRARY" val="GRAPHIC"/>
  <p:tag name="MH_TYPE" val="SubTitle"/>
  <p:tag name="MH_ORDER" val="2"/>
  <p:tag name="KSO_WM_UNIT_TYPE" val="m_i"/>
  <p:tag name="KSO_WM_UNIT_INDEX" val="1_3"/>
  <p:tag name="KSO_WM_UNIT_ID" val="_12*m_i*1_3"/>
  <p:tag name="KSO_WM_UNIT_LAYERLEVEL" val="1_1"/>
  <p:tag name="KSO_WM_SLIDE_BACKGROUND_TYPE" val="general"/>
  <p:tag name="KSO_WM_UNIT_HIGHLIGHT" val="0"/>
  <p:tag name="KSO_WM_UNIT_COMPATIBLE" val="0"/>
  <p:tag name="KSO_WM_UNIT_DIAGRAM_ISNUMVISUAL" val="0"/>
  <p:tag name="KSO_WM_UNIT_DIAGRAM_ISREFERUNIT" val="0"/>
</p:tagLst>
</file>

<file path=ppt/tags/tag68.xml><?xml version="1.0" encoding="utf-8"?>
<p:tagLst xmlns:p="http://schemas.openxmlformats.org/presentationml/2006/main">
  <p:tag name="KSO_WM_TAG_VERSION" val="1.0"/>
  <p:tag name="KSO_WM_BEAUTIFY_FLAG" val="#wm#"/>
  <p:tag name="MH" val="20150921110234"/>
  <p:tag name="MH_LIBRARY" val="GRAPHIC"/>
  <p:tag name="MH_TYPE" val="Other"/>
  <p:tag name="MH_ORDER" val="2"/>
  <p:tag name="KSO_WM_UNIT_TYPE" val="m_i"/>
  <p:tag name="KSO_WM_UNIT_INDEX" val="1_4"/>
  <p:tag name="KSO_WM_UNIT_ID" val="_12*m_i*1_4"/>
  <p:tag name="KSO_WM_UNIT_LAYERLEVEL" val="1_1"/>
  <p:tag name="KSO_WM_SLIDE_BACKGROUND_TYPE" val="general"/>
  <p:tag name="KSO_WM_UNIT_HIGHLIGHT" val="0"/>
  <p:tag name="KSO_WM_UNIT_COMPATIBLE" val="0"/>
  <p:tag name="KSO_WM_UNIT_DIAGRAM_ISNUMVISUAL" val="0"/>
  <p:tag name="KSO_WM_UNIT_DIAGRAM_ISREFERUNIT" val="0"/>
</p:tagLst>
</file>

<file path=ppt/tags/tag69.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1.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2.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3.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SUBTYPE" val="h"/>
  <p:tag name="KSO_WM_UNIT_TYPE" val="i"/>
  <p:tag name="KSO_WM_UNIT_INDEX" val="1"/>
  <p:tag name="KSO_WM_UNIT_BK_DARK_LIGHT" val="2"/>
</p:tagLst>
</file>

<file path=ppt/tags/tag7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76.xml><?xml version="1.0" encoding="utf-8"?>
<p:tagLst xmlns:p="http://schemas.openxmlformats.org/presentationml/2006/main">
  <p:tag name="KSO_WM_TAG_VERSION" val="1.0"/>
  <p:tag name="KSO_WM_BEAUTIFY_FLAG" val="#wm#"/>
  <p:tag name="MH" val="20150921110234"/>
  <p:tag name="MH_LIBRARY" val="GRAPHIC"/>
  <p:tag name="MH_TYPE" val="SubTitle"/>
  <p:tag name="MH_ORDER" val="2"/>
  <p:tag name="KSO_WM_UNIT_TYPE" val="m_i"/>
  <p:tag name="KSO_WM_UNIT_INDEX" val="1_3"/>
  <p:tag name="KSO_WM_UNIT_ID" val="_12*m_i*1_3"/>
  <p:tag name="KSO_WM_UNIT_LAYERLEVEL" val="1_1"/>
  <p:tag name="KSO_WM_SLIDE_BACKGROUND_TYPE" val="general"/>
  <p:tag name="KSO_WM_UNIT_HIGHLIGHT" val="0"/>
  <p:tag name="KSO_WM_UNIT_COMPATIBLE" val="0"/>
  <p:tag name="KSO_WM_UNIT_DIAGRAM_ISNUMVISUAL" val="0"/>
  <p:tag name="KSO_WM_UNIT_DIAGRAM_ISREFERUNIT" val="0"/>
</p:tagLst>
</file>

<file path=ppt/tags/tag77.xml><?xml version="1.0" encoding="utf-8"?>
<p:tagLst xmlns:p="http://schemas.openxmlformats.org/presentationml/2006/main">
  <p:tag name="KSO_WM_TAG_VERSION" val="1.0"/>
  <p:tag name="KSO_WM_BEAUTIFY_FLAG" val="#wm#"/>
  <p:tag name="MH" val="20150921110234"/>
  <p:tag name="MH_LIBRARY" val="GRAPHIC"/>
  <p:tag name="MH_TYPE" val="Other"/>
  <p:tag name="MH_ORDER" val="2"/>
  <p:tag name="KSO_WM_UNIT_TYPE" val="m_i"/>
  <p:tag name="KSO_WM_UNIT_INDEX" val="1_4"/>
  <p:tag name="KSO_WM_UNIT_ID" val="_12*m_i*1_4"/>
  <p:tag name="KSO_WM_UNIT_LAYERLEVEL" val="1_1"/>
  <p:tag name="KSO_WM_SLIDE_BACKGROUND_TYPE" val="general"/>
  <p:tag name="KSO_WM_UNIT_HIGHLIGHT" val="0"/>
  <p:tag name="KSO_WM_UNIT_COMPATIBLE" val="0"/>
  <p:tag name="KSO_WM_UNIT_DIAGRAM_ISNUMVISUAL" val="0"/>
  <p:tag name="KSO_WM_UNIT_DIAGRAM_ISREFERUNIT" val="0"/>
</p:tagLst>
</file>

<file path=ppt/tags/tag7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79.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SUBTYPE" val="h"/>
  <p:tag name="KSO_WM_UNIT_TYPE" val="i"/>
  <p:tag name="KSO_WM_UNIT_INDEX" val="1"/>
  <p:tag name="KSO_WM_UNIT_BK_DARK_LIGHT" val="2"/>
</p:tagLst>
</file>

<file path=ppt/tags/tag8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86.xml><?xml version="1.0" encoding="utf-8"?>
<p:tagLst xmlns:p="http://schemas.openxmlformats.org/presentationml/2006/main">
  <p:tag name="MH" val="20150921105644"/>
  <p:tag name="MH_LIBRARY" val="GRAPHIC"/>
  <p:tag name="MH_ORDER" val="直接连接符 3"/>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87.xml><?xml version="1.0" encoding="utf-8"?>
<p:tagLst xmlns:p="http://schemas.openxmlformats.org/presentationml/2006/main">
  <p:tag name="MH" val="20150921105644"/>
  <p:tag name="MH_LIBRARY" val="GRAPHIC"/>
  <p:tag name="MH_ORDER" val="直接连接符 4"/>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8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8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4.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SUBTYPE" val="h"/>
  <p:tag name="KSO_WM_UNIT_TYPE" val="i"/>
  <p:tag name="KSO_WM_UNIT_INDEX" val="1"/>
  <p:tag name="KSO_WM_UNIT_BK_DARK_LIGHT" val="2"/>
</p:tagLst>
</file>

<file path=ppt/tags/tag95.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96.xml><?xml version="1.0" encoding="utf-8"?>
<p:tagLst xmlns:p="http://schemas.openxmlformats.org/presentationml/2006/main">
  <p:tag name="MH" val="20150921105644"/>
  <p:tag name="MH_LIBRARY" val="GRAPHIC"/>
  <p:tag name="MH_ORDER" val="直接连接符 3"/>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97.xml><?xml version="1.0" encoding="utf-8"?>
<p:tagLst xmlns:p="http://schemas.openxmlformats.org/presentationml/2006/main">
  <p:tag name="MH" val="20150921105644"/>
  <p:tag name="MH_LIBRARY" val="GRAPHIC"/>
  <p:tag name="MH_ORDER" val="直接连接符 4"/>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98.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99.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645">
      <a:dk1>
        <a:srgbClr val="5F5F5F"/>
      </a:dk1>
      <a:lt1>
        <a:srgbClr val="FFFFFF"/>
      </a:lt1>
      <a:dk2>
        <a:srgbClr val="E2E0DE"/>
      </a:dk2>
      <a:lt2>
        <a:srgbClr val="F1F1EF"/>
      </a:lt2>
      <a:accent1>
        <a:srgbClr val="1198EB"/>
      </a:accent1>
      <a:accent2>
        <a:srgbClr val="209288"/>
      </a:accent2>
      <a:accent3>
        <a:srgbClr val="0D72B0"/>
      </a:accent3>
      <a:accent4>
        <a:srgbClr val="628EE3"/>
      </a:accent4>
      <a:accent5>
        <a:srgbClr val="255FCF"/>
      </a:accent5>
      <a:accent6>
        <a:srgbClr val="2BC3B5"/>
      </a:accent6>
      <a:hlink>
        <a:srgbClr val="00B0F0"/>
      </a:hlink>
      <a:folHlink>
        <a:srgbClr val="AFB2B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3085</Words>
  <Application>WPS 演示</Application>
  <PresentationFormat>宽屏</PresentationFormat>
  <Paragraphs>398</Paragraphs>
  <Slides>71</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71</vt:i4>
      </vt:variant>
    </vt:vector>
  </HeadingPairs>
  <TitlesOfParts>
    <vt:vector size="83" baseType="lpstr">
      <vt:lpstr>Arial</vt:lpstr>
      <vt:lpstr>宋体</vt:lpstr>
      <vt:lpstr>Wingdings</vt:lpstr>
      <vt:lpstr>微软雅黑</vt:lpstr>
      <vt:lpstr>Arial Narrow</vt:lpstr>
      <vt:lpstr>Calibri</vt:lpstr>
      <vt:lpstr>黑体</vt:lpstr>
      <vt:lpstr>Arial Unicode MS</vt:lpstr>
      <vt:lpstr>Times New Roman</vt:lpstr>
      <vt:lpstr>Calibri</vt:lpstr>
      <vt:lpstr>幼圆</vt:lpstr>
      <vt:lpstr>Office 主题​​</vt:lpstr>
      <vt:lpstr>CSAPP复习（4-7章）</vt:lpstr>
      <vt:lpstr>PowerPoint 演示文稿</vt:lpstr>
      <vt:lpstr>Y86-64指令集体系结构</vt:lpstr>
      <vt:lpstr>考试例题</vt:lpstr>
      <vt:lpstr>Y86-64指令</vt:lpstr>
      <vt:lpstr>指令的编码</vt:lpstr>
      <vt:lpstr>寄存器文件与内存</vt:lpstr>
      <vt:lpstr>Y86-64的顺序实现</vt:lpstr>
      <vt:lpstr>跟踪指令的执行</vt:lpstr>
      <vt:lpstr>跟踪指令的执行</vt:lpstr>
      <vt:lpstr>跟踪指令的执行</vt:lpstr>
      <vt:lpstr>跟踪指令的执行</vt:lpstr>
      <vt:lpstr>考试例题</vt:lpstr>
      <vt:lpstr>考试例题</vt:lpstr>
      <vt:lpstr>考试例题</vt:lpstr>
      <vt:lpstr>数据冒险</vt:lpstr>
      <vt:lpstr>使用暂停</vt:lpstr>
      <vt:lpstr>使用数据转发/数据旁路</vt:lpstr>
      <vt:lpstr>加载/使用数据冒险</vt:lpstr>
      <vt:lpstr>加载/使用数据冒险</vt:lpstr>
      <vt:lpstr>避免控制冒险</vt:lpstr>
      <vt:lpstr>避免控制冒险</vt:lpstr>
      <vt:lpstr>避免控制冒险</vt:lpstr>
      <vt:lpstr>分支预测</vt:lpstr>
      <vt:lpstr>预测错误的处理</vt:lpstr>
      <vt:lpstr>预测错误的处理</vt:lpstr>
      <vt:lpstr>考试例题</vt:lpstr>
      <vt:lpstr>考试例题</vt:lpstr>
      <vt:lpstr>考试例题</vt:lpstr>
      <vt:lpstr>考试例题</vt:lpstr>
      <vt:lpstr>考试例题</vt:lpstr>
      <vt:lpstr>缓存相关的概念</vt:lpstr>
      <vt:lpstr>缓存不命中的种类</vt:lpstr>
      <vt:lpstr>缓存不命中的种类</vt:lpstr>
      <vt:lpstr>考试例题</vt:lpstr>
      <vt:lpstr>通用的高速缓存的组织结构</vt:lpstr>
      <vt:lpstr>直接映射高速缓存</vt:lpstr>
      <vt:lpstr>组相联高速缓存</vt:lpstr>
      <vt:lpstr>全相联高速缓存</vt:lpstr>
      <vt:lpstr>考试例题</vt:lpstr>
      <vt:lpstr>考试例题</vt:lpstr>
      <vt:lpstr>考试例题</vt:lpstr>
      <vt:lpstr>静态链接</vt:lpstr>
      <vt:lpstr>可重定位的目标文件</vt:lpstr>
      <vt:lpstr>考试例题</vt:lpstr>
      <vt:lpstr>符号和符号表</vt:lpstr>
      <vt:lpstr>考试例题</vt:lpstr>
      <vt:lpstr>符号和符号表</vt:lpstr>
      <vt:lpstr>符号和符号表</vt:lpstr>
      <vt:lpstr>链接器解析多重定义的全局符号</vt:lpstr>
      <vt:lpstr>链接器解析多重定义的全局符号</vt:lpstr>
      <vt:lpstr>链接器解析多重定义的全局符号</vt:lpstr>
      <vt:lpstr>与静态库链接</vt:lpstr>
      <vt:lpstr>与静态库链接</vt:lpstr>
      <vt:lpstr>与静态库链接</vt:lpstr>
      <vt:lpstr>重定位</vt:lpstr>
      <vt:lpstr>重定位条目</vt:lpstr>
      <vt:lpstr>重定位条目</vt:lpstr>
      <vt:lpstr>重定位条目</vt:lpstr>
      <vt:lpstr>重定位条目</vt:lpstr>
      <vt:lpstr>重定位绝对引用</vt:lpstr>
      <vt:lpstr>可执行目标文件</vt:lpstr>
      <vt:lpstr>段头部表</vt:lpstr>
      <vt:lpstr>Linux的内存映像</vt:lpstr>
      <vt:lpstr>动态链接库</vt:lpstr>
      <vt:lpstr>位置无关代码</vt:lpstr>
      <vt:lpstr>位置无关代码</vt:lpstr>
      <vt:lpstr>位置无关代码</vt:lpstr>
      <vt:lpstr>位置无关代码</vt:lpstr>
      <vt:lpstr>位置无关代码</vt:lpstr>
      <vt:lpstr>感谢观看！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lenovo</dc:creator>
  <cp:lastModifiedBy>玩控</cp:lastModifiedBy>
  <cp:revision>13</cp:revision>
  <dcterms:created xsi:type="dcterms:W3CDTF">2022-05-16T14:29:00Z</dcterms:created>
  <dcterms:modified xsi:type="dcterms:W3CDTF">2022-05-20T13:25:09Z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2052-11.1.0.9914</vt:lpwstr>
  </property>
</Properties>
</file>